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0" r:id="rId3"/>
    <p:sldId id="264" r:id="rId4"/>
    <p:sldId id="262" r:id="rId5"/>
    <p:sldId id="257" r:id="rId6"/>
    <p:sldId id="268" r:id="rId7"/>
    <p:sldId id="263" r:id="rId8"/>
    <p:sldId id="267" r:id="rId9"/>
    <p:sldId id="266" r:id="rId10"/>
    <p:sldId id="265" r:id="rId11"/>
    <p:sldId id="259" r:id="rId12"/>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6" d="100"/>
          <a:sy n="66" d="100"/>
        </p:scale>
        <p:origin x="-2184" y="-9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4F2987-CF00-4501-B571-E73E86F0D16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IN"/>
        </a:p>
      </dgm:t>
    </dgm:pt>
    <dgm:pt modelId="{03ADCF19-DC97-4315-8C67-A56D74AE0FEB}">
      <dgm:prSet phldrT="[Text]" custT="1"/>
      <dgm:spPr/>
      <dgm:t>
        <a:bodyPr/>
        <a:lstStyle/>
        <a:p>
          <a:r>
            <a:rPr lang="en-IN" sz="1600" b="1" dirty="0"/>
            <a:t>Substitutive Robotics </a:t>
          </a:r>
          <a:r>
            <a:rPr lang="en-IN" sz="1400" b="0" dirty="0"/>
            <a:t>(Robots substitute humans or tools)</a:t>
          </a:r>
          <a:endParaRPr lang="en-IN" sz="1600" b="0" dirty="0"/>
        </a:p>
      </dgm:t>
    </dgm:pt>
    <dgm:pt modelId="{2295B34E-17BA-4DF5-9AE9-2C86ED40DCA6}" type="parTrans" cxnId="{62FDFD6C-5B90-45B0-B4CA-7CA5B14CB0BA}">
      <dgm:prSet/>
      <dgm:spPr/>
      <dgm:t>
        <a:bodyPr/>
        <a:lstStyle/>
        <a:p>
          <a:endParaRPr lang="en-IN"/>
        </a:p>
      </dgm:t>
    </dgm:pt>
    <dgm:pt modelId="{84D330ED-75E9-4A3A-AA5F-5FCDDF156F8C}" type="sibTrans" cxnId="{62FDFD6C-5B90-45B0-B4CA-7CA5B14CB0BA}">
      <dgm:prSet/>
      <dgm:spPr/>
      <dgm:t>
        <a:bodyPr/>
        <a:lstStyle/>
        <a:p>
          <a:endParaRPr lang="en-IN"/>
        </a:p>
      </dgm:t>
    </dgm:pt>
    <dgm:pt modelId="{FEF02421-F189-47D0-BE94-76C72E8A5E8D}">
      <dgm:prSet phldrT="[Text]" custT="1"/>
      <dgm:spPr/>
      <dgm:t>
        <a:bodyPr/>
        <a:lstStyle/>
        <a:p>
          <a:r>
            <a:rPr lang="en-IN" sz="1400" dirty="0">
              <a:solidFill>
                <a:srgbClr val="0070C0"/>
              </a:solidFill>
            </a:rPr>
            <a:t>Healthcare</a:t>
          </a:r>
        </a:p>
      </dgm:t>
    </dgm:pt>
    <dgm:pt modelId="{7DAD7BE7-1352-4127-8AFF-1B1FCF460547}" type="parTrans" cxnId="{71926EBE-B8EE-45F9-BE87-411A3923564E}">
      <dgm:prSet/>
      <dgm:spPr/>
      <dgm:t>
        <a:bodyPr/>
        <a:lstStyle/>
        <a:p>
          <a:endParaRPr lang="en-IN"/>
        </a:p>
      </dgm:t>
    </dgm:pt>
    <dgm:pt modelId="{F9E49A9F-608A-4DF1-984D-D91845D9F21A}" type="sibTrans" cxnId="{71926EBE-B8EE-45F9-BE87-411A3923564E}">
      <dgm:prSet/>
      <dgm:spPr/>
      <dgm:t>
        <a:bodyPr/>
        <a:lstStyle/>
        <a:p>
          <a:endParaRPr lang="en-IN"/>
        </a:p>
      </dgm:t>
    </dgm:pt>
    <dgm:pt modelId="{D6627533-C254-45EB-89AD-A9FF3F9DEA4D}">
      <dgm:prSet phldrT="[Text]" custT="1"/>
      <dgm:spPr/>
      <dgm:t>
        <a:bodyPr/>
        <a:lstStyle/>
        <a:p>
          <a:r>
            <a:rPr lang="en-IN" sz="1400" dirty="0"/>
            <a:t>Hygiene and Sanitation</a:t>
          </a:r>
        </a:p>
      </dgm:t>
    </dgm:pt>
    <dgm:pt modelId="{5E166EDE-57B0-4AA9-8290-5D4E37F8296F}" type="parTrans" cxnId="{30A2C022-9555-4805-8FBD-2887234ED019}">
      <dgm:prSet/>
      <dgm:spPr/>
      <dgm:t>
        <a:bodyPr/>
        <a:lstStyle/>
        <a:p>
          <a:endParaRPr lang="en-IN"/>
        </a:p>
      </dgm:t>
    </dgm:pt>
    <dgm:pt modelId="{65B7406D-15C1-403F-AE8B-D4D67D4EF622}" type="sibTrans" cxnId="{30A2C022-9555-4805-8FBD-2887234ED019}">
      <dgm:prSet/>
      <dgm:spPr/>
      <dgm:t>
        <a:bodyPr/>
        <a:lstStyle/>
        <a:p>
          <a:endParaRPr lang="en-IN"/>
        </a:p>
      </dgm:t>
    </dgm:pt>
    <dgm:pt modelId="{87D58357-37EB-43DC-B9F1-7E5589014510}">
      <dgm:prSet phldrT="[Text]" custT="1"/>
      <dgm:spPr/>
      <dgm:t>
        <a:bodyPr/>
        <a:lstStyle/>
        <a:p>
          <a:r>
            <a:rPr lang="en-IN" sz="1800" b="1" dirty="0"/>
            <a:t>Collaborative Robotics </a:t>
          </a:r>
          <a:r>
            <a:rPr lang="en-IN" sz="1600" b="0" dirty="0"/>
            <a:t>(for sharing work and meeting demand</a:t>
          </a:r>
          <a:r>
            <a:rPr lang="en-IN" sz="1400" b="0" dirty="0"/>
            <a:t>s)</a:t>
          </a:r>
          <a:endParaRPr lang="en-IN" sz="1600" b="0" dirty="0"/>
        </a:p>
      </dgm:t>
    </dgm:pt>
    <dgm:pt modelId="{5E8B87CC-CA3B-4ADA-83F2-DC6833564143}" type="parTrans" cxnId="{C305F789-763F-4459-AB67-5DE2664CFE56}">
      <dgm:prSet/>
      <dgm:spPr/>
      <dgm:t>
        <a:bodyPr/>
        <a:lstStyle/>
        <a:p>
          <a:endParaRPr lang="en-IN"/>
        </a:p>
      </dgm:t>
    </dgm:pt>
    <dgm:pt modelId="{F00F5A2E-3DC2-4591-A3D7-09DD0E1D36B7}" type="sibTrans" cxnId="{C305F789-763F-4459-AB67-5DE2664CFE56}">
      <dgm:prSet/>
      <dgm:spPr/>
      <dgm:t>
        <a:bodyPr/>
        <a:lstStyle/>
        <a:p>
          <a:endParaRPr lang="en-IN"/>
        </a:p>
      </dgm:t>
    </dgm:pt>
    <dgm:pt modelId="{64C52A91-6D18-43BB-93E5-2A1FA8B61D5F}">
      <dgm:prSet phldrT="[Text]" custT="1"/>
      <dgm:spPr/>
      <dgm:t>
        <a:bodyPr/>
        <a:lstStyle/>
        <a:p>
          <a:r>
            <a:rPr lang="en-IN" sz="1400" dirty="0"/>
            <a:t>Logistics, Blockchain and transportation</a:t>
          </a:r>
        </a:p>
      </dgm:t>
    </dgm:pt>
    <dgm:pt modelId="{2C5CC0BB-B8EB-485F-8DEC-A4C7A7103C83}" type="parTrans" cxnId="{2D613FF7-898D-4655-9581-485ED6B5514B}">
      <dgm:prSet/>
      <dgm:spPr/>
      <dgm:t>
        <a:bodyPr/>
        <a:lstStyle/>
        <a:p>
          <a:endParaRPr lang="en-IN"/>
        </a:p>
      </dgm:t>
    </dgm:pt>
    <dgm:pt modelId="{EC75D29A-FDF0-48BA-A9B5-F589CD2A54BE}" type="sibTrans" cxnId="{2D613FF7-898D-4655-9581-485ED6B5514B}">
      <dgm:prSet/>
      <dgm:spPr/>
      <dgm:t>
        <a:bodyPr/>
        <a:lstStyle/>
        <a:p>
          <a:endParaRPr lang="en-IN"/>
        </a:p>
      </dgm:t>
    </dgm:pt>
    <dgm:pt modelId="{D6C3BE24-F26A-4CBC-89CD-5B0453ACB943}">
      <dgm:prSet phldrT="[Text]" custT="1"/>
      <dgm:spPr/>
      <dgm:t>
        <a:bodyPr/>
        <a:lstStyle/>
        <a:p>
          <a:r>
            <a:rPr lang="en-IN" sz="1400" dirty="0">
              <a:solidFill>
                <a:srgbClr val="0070C0"/>
              </a:solidFill>
            </a:rPr>
            <a:t>Disaster &amp; Hazard Management </a:t>
          </a:r>
        </a:p>
      </dgm:t>
    </dgm:pt>
    <dgm:pt modelId="{31EA116B-380E-4113-AAF2-9D5D403DA00A}" type="parTrans" cxnId="{59BB15C9-AEF2-4FC6-BE73-BEEB54CE2ECF}">
      <dgm:prSet/>
      <dgm:spPr/>
      <dgm:t>
        <a:bodyPr/>
        <a:lstStyle/>
        <a:p>
          <a:endParaRPr lang="en-IN"/>
        </a:p>
      </dgm:t>
    </dgm:pt>
    <dgm:pt modelId="{1D378078-1ABB-4A73-8F35-BB81DF21474A}" type="sibTrans" cxnId="{59BB15C9-AEF2-4FC6-BE73-BEEB54CE2ECF}">
      <dgm:prSet/>
      <dgm:spPr/>
      <dgm:t>
        <a:bodyPr/>
        <a:lstStyle/>
        <a:p>
          <a:endParaRPr lang="en-IN"/>
        </a:p>
      </dgm:t>
    </dgm:pt>
    <dgm:pt modelId="{1D5E5CEB-EBA0-465D-ACDF-93E2B8267217}">
      <dgm:prSet phldrT="[Text]" custT="1"/>
      <dgm:spPr/>
      <dgm:t>
        <a:bodyPr/>
        <a:lstStyle/>
        <a:p>
          <a:r>
            <a:rPr lang="en-IN" sz="1400" dirty="0"/>
            <a:t>Industry</a:t>
          </a:r>
        </a:p>
      </dgm:t>
    </dgm:pt>
    <dgm:pt modelId="{6A5A8442-4717-4D10-8133-58B947007DD2}" type="sibTrans" cxnId="{48DE2C13-D5C6-4EC1-8486-30D3CC0E494B}">
      <dgm:prSet/>
      <dgm:spPr/>
      <dgm:t>
        <a:bodyPr/>
        <a:lstStyle/>
        <a:p>
          <a:endParaRPr lang="en-IN"/>
        </a:p>
      </dgm:t>
    </dgm:pt>
    <dgm:pt modelId="{D9F41DA4-AB20-4910-A369-72547D7F9907}" type="parTrans" cxnId="{48DE2C13-D5C6-4EC1-8486-30D3CC0E494B}">
      <dgm:prSet/>
      <dgm:spPr/>
      <dgm:t>
        <a:bodyPr/>
        <a:lstStyle/>
        <a:p>
          <a:endParaRPr lang="en-IN"/>
        </a:p>
      </dgm:t>
    </dgm:pt>
    <dgm:pt modelId="{AA5D4AB2-AAE7-4DF8-8C16-100B4446C181}">
      <dgm:prSet phldrT="[Text]" custT="1"/>
      <dgm:spPr/>
      <dgm:t>
        <a:bodyPr/>
        <a:lstStyle/>
        <a:p>
          <a:r>
            <a:rPr lang="en-IN" sz="1400" dirty="0"/>
            <a:t>HR and Finance</a:t>
          </a:r>
        </a:p>
      </dgm:t>
    </dgm:pt>
    <dgm:pt modelId="{F8EAFCC8-CED9-4D3D-8F68-C89BD7FACD5C}" type="sibTrans" cxnId="{6460877A-D6D9-412B-9910-0C4D3CA83C9C}">
      <dgm:prSet/>
      <dgm:spPr/>
      <dgm:t>
        <a:bodyPr/>
        <a:lstStyle/>
        <a:p>
          <a:endParaRPr lang="en-IN"/>
        </a:p>
      </dgm:t>
    </dgm:pt>
    <dgm:pt modelId="{9B1D2EF5-8B6B-4005-8AF5-B8A91CE90C29}" type="parTrans" cxnId="{6460877A-D6D9-412B-9910-0C4D3CA83C9C}">
      <dgm:prSet/>
      <dgm:spPr/>
      <dgm:t>
        <a:bodyPr/>
        <a:lstStyle/>
        <a:p>
          <a:endParaRPr lang="en-IN"/>
        </a:p>
      </dgm:t>
    </dgm:pt>
    <dgm:pt modelId="{FAB60B65-4182-4878-B8FD-522EF32FF8E0}">
      <dgm:prSet phldrT="[Text]" custT="1"/>
      <dgm:spPr/>
      <dgm:t>
        <a:bodyPr/>
        <a:lstStyle/>
        <a:p>
          <a:r>
            <a:rPr lang="en-IN" sz="1600" b="1" dirty="0"/>
            <a:t>Supplementary Robotics </a:t>
          </a:r>
          <a:r>
            <a:rPr lang="en-IN" sz="1100" dirty="0"/>
            <a:t>(</a:t>
          </a:r>
          <a:r>
            <a:rPr lang="en-IN" sz="1400" dirty="0"/>
            <a:t>Helping in coping up with the demands of de-centralized demands of consumers)</a:t>
          </a:r>
          <a:endParaRPr lang="en-IN" sz="1100" dirty="0"/>
        </a:p>
      </dgm:t>
    </dgm:pt>
    <dgm:pt modelId="{01B5F837-AAA9-4A40-A131-9BDC6FC12195}" type="parTrans" cxnId="{6E044998-3C46-49DD-9DF9-62CD5E168AF9}">
      <dgm:prSet/>
      <dgm:spPr/>
      <dgm:t>
        <a:bodyPr/>
        <a:lstStyle/>
        <a:p>
          <a:endParaRPr lang="en-IN"/>
        </a:p>
      </dgm:t>
    </dgm:pt>
    <dgm:pt modelId="{CFB76807-E460-4B4B-BC72-2AE420AB0833}" type="sibTrans" cxnId="{6E044998-3C46-49DD-9DF9-62CD5E168AF9}">
      <dgm:prSet/>
      <dgm:spPr/>
      <dgm:t>
        <a:bodyPr/>
        <a:lstStyle/>
        <a:p>
          <a:endParaRPr lang="en-IN"/>
        </a:p>
      </dgm:t>
    </dgm:pt>
    <dgm:pt modelId="{E3E711D8-74D8-43D8-BBDC-AB37E7916785}">
      <dgm:prSet custT="1"/>
      <dgm:spPr/>
      <dgm:t>
        <a:bodyPr/>
        <a:lstStyle/>
        <a:p>
          <a:pPr>
            <a:lnSpc>
              <a:spcPct val="100000"/>
            </a:lnSpc>
            <a:spcAft>
              <a:spcPts val="0"/>
            </a:spcAft>
          </a:pPr>
          <a:r>
            <a:rPr lang="en-IN" sz="1400" dirty="0">
              <a:solidFill>
                <a:srgbClr val="0070C0"/>
              </a:solidFill>
            </a:rPr>
            <a:t>Education &amp; Research</a:t>
          </a:r>
        </a:p>
        <a:p>
          <a:pPr>
            <a:lnSpc>
              <a:spcPct val="100000"/>
            </a:lnSpc>
            <a:spcAft>
              <a:spcPts val="0"/>
            </a:spcAft>
          </a:pPr>
          <a:r>
            <a:rPr lang="en-IN" sz="1400" dirty="0">
              <a:solidFill>
                <a:srgbClr val="0070C0"/>
              </a:solidFill>
            </a:rPr>
            <a:t>(e.g. International Collaboration with Waterloo and Edinburgh)</a:t>
          </a:r>
        </a:p>
      </dgm:t>
    </dgm:pt>
    <dgm:pt modelId="{63D39817-EC79-4613-8FDD-B1966BA58F1F}" type="parTrans" cxnId="{0D091B45-DF09-4923-B586-56D18356B332}">
      <dgm:prSet/>
      <dgm:spPr/>
      <dgm:t>
        <a:bodyPr/>
        <a:lstStyle/>
        <a:p>
          <a:endParaRPr lang="en-IN"/>
        </a:p>
      </dgm:t>
    </dgm:pt>
    <dgm:pt modelId="{4731217B-B821-405F-8618-50A6B55249FA}" type="sibTrans" cxnId="{0D091B45-DF09-4923-B586-56D18356B332}">
      <dgm:prSet/>
      <dgm:spPr/>
      <dgm:t>
        <a:bodyPr/>
        <a:lstStyle/>
        <a:p>
          <a:endParaRPr lang="en-IN"/>
        </a:p>
      </dgm:t>
    </dgm:pt>
    <dgm:pt modelId="{0F8F2C79-9D1B-46D4-BC56-3B1A8BDBE370}">
      <dgm:prSet custT="1"/>
      <dgm:spPr/>
      <dgm:t>
        <a:bodyPr/>
        <a:lstStyle/>
        <a:p>
          <a:r>
            <a:rPr lang="en-IN" sz="1400" dirty="0"/>
            <a:t>Data Mining, Management &amp; Curation</a:t>
          </a:r>
        </a:p>
      </dgm:t>
    </dgm:pt>
    <dgm:pt modelId="{FB2604F7-554C-4717-92AF-CAE0A1A6299F}" type="parTrans" cxnId="{D98C00A4-552C-4623-AFC0-1F83C607C2D1}">
      <dgm:prSet/>
      <dgm:spPr/>
      <dgm:t>
        <a:bodyPr/>
        <a:lstStyle/>
        <a:p>
          <a:endParaRPr lang="en-IN"/>
        </a:p>
      </dgm:t>
    </dgm:pt>
    <dgm:pt modelId="{D0793C52-7FE4-4893-B37C-10255D6CC48A}" type="sibTrans" cxnId="{D98C00A4-552C-4623-AFC0-1F83C607C2D1}">
      <dgm:prSet/>
      <dgm:spPr/>
      <dgm:t>
        <a:bodyPr/>
        <a:lstStyle/>
        <a:p>
          <a:endParaRPr lang="en-IN"/>
        </a:p>
      </dgm:t>
    </dgm:pt>
    <dgm:pt modelId="{FF859DDE-5AA7-4167-987E-67391A1FF244}">
      <dgm:prSet custT="1"/>
      <dgm:spPr/>
      <dgm:t>
        <a:bodyPr/>
        <a:lstStyle/>
        <a:p>
          <a:r>
            <a:rPr lang="en-IN" sz="1400" dirty="0"/>
            <a:t>Clinical Procedures and Surgeries</a:t>
          </a:r>
        </a:p>
      </dgm:t>
    </dgm:pt>
    <dgm:pt modelId="{9BC767AD-05C9-411A-A0D4-E7FBD9ED345E}" type="parTrans" cxnId="{9822ECC5-7786-4F72-858A-99DBB5F8720B}">
      <dgm:prSet/>
      <dgm:spPr/>
      <dgm:t>
        <a:bodyPr/>
        <a:lstStyle/>
        <a:p>
          <a:endParaRPr lang="en-IN"/>
        </a:p>
      </dgm:t>
    </dgm:pt>
    <dgm:pt modelId="{947785B3-6B16-4F3A-8081-E3E9BC3E1FC1}" type="sibTrans" cxnId="{9822ECC5-7786-4F72-858A-99DBB5F8720B}">
      <dgm:prSet/>
      <dgm:spPr/>
      <dgm:t>
        <a:bodyPr/>
        <a:lstStyle/>
        <a:p>
          <a:endParaRPr lang="en-IN"/>
        </a:p>
      </dgm:t>
    </dgm:pt>
    <dgm:pt modelId="{A8A66FE3-EB1A-4CA5-92A5-B5D41AB0002B}">
      <dgm:prSet custT="1"/>
      <dgm:spPr/>
      <dgm:t>
        <a:bodyPr/>
        <a:lstStyle/>
        <a:p>
          <a:r>
            <a:rPr lang="en-IN" sz="1400" dirty="0"/>
            <a:t>Software and Application Development</a:t>
          </a:r>
        </a:p>
      </dgm:t>
    </dgm:pt>
    <dgm:pt modelId="{BEC1790D-7CFE-45D2-A814-E0EE0C4D7168}" type="parTrans" cxnId="{22B0269E-122D-4807-A795-DEFD6EE82EF0}">
      <dgm:prSet/>
      <dgm:spPr/>
      <dgm:t>
        <a:bodyPr/>
        <a:lstStyle/>
        <a:p>
          <a:endParaRPr lang="en-IN"/>
        </a:p>
      </dgm:t>
    </dgm:pt>
    <dgm:pt modelId="{598024E6-5235-496C-A185-8F4DF7A19EB1}" type="sibTrans" cxnId="{22B0269E-122D-4807-A795-DEFD6EE82EF0}">
      <dgm:prSet/>
      <dgm:spPr/>
      <dgm:t>
        <a:bodyPr/>
        <a:lstStyle/>
        <a:p>
          <a:endParaRPr lang="en-IN"/>
        </a:p>
      </dgm:t>
    </dgm:pt>
    <dgm:pt modelId="{A8D8FBE0-653A-4649-BCFA-B4B6AF1BE6AB}">
      <dgm:prSet custT="1"/>
      <dgm:spPr/>
      <dgm:t>
        <a:bodyPr/>
        <a:lstStyle/>
        <a:p>
          <a:r>
            <a:rPr lang="en-IN" sz="1600" b="1" dirty="0"/>
            <a:t>Humanoids</a:t>
          </a:r>
        </a:p>
      </dgm:t>
    </dgm:pt>
    <dgm:pt modelId="{43252D63-265F-45B2-B179-C8EA0E580342}" type="parTrans" cxnId="{D24EA682-9592-41C8-8E18-3054C34F7B22}">
      <dgm:prSet/>
      <dgm:spPr/>
      <dgm:t>
        <a:bodyPr/>
        <a:lstStyle/>
        <a:p>
          <a:endParaRPr lang="en-IN"/>
        </a:p>
      </dgm:t>
    </dgm:pt>
    <dgm:pt modelId="{B341979B-CDFA-40FD-91DD-757318C93E7F}" type="sibTrans" cxnId="{D24EA682-9592-41C8-8E18-3054C34F7B22}">
      <dgm:prSet/>
      <dgm:spPr/>
      <dgm:t>
        <a:bodyPr/>
        <a:lstStyle/>
        <a:p>
          <a:endParaRPr lang="en-IN"/>
        </a:p>
      </dgm:t>
    </dgm:pt>
    <dgm:pt modelId="{4DBB4141-D543-41DA-AB54-89646B41C6EB}">
      <dgm:prSet custT="1"/>
      <dgm:spPr/>
      <dgm:t>
        <a:bodyPr/>
        <a:lstStyle/>
        <a:p>
          <a:pPr algn="ctr"/>
          <a:r>
            <a:rPr lang="en-IN" sz="1400" dirty="0"/>
            <a:t>Robo-human interaction</a:t>
          </a:r>
        </a:p>
      </dgm:t>
    </dgm:pt>
    <dgm:pt modelId="{AE443B37-01DC-4664-879E-E115C9F1A8C9}" type="parTrans" cxnId="{EE44E8B0-B721-432A-858D-DBDE0EDFD392}">
      <dgm:prSet/>
      <dgm:spPr/>
      <dgm:t>
        <a:bodyPr/>
        <a:lstStyle/>
        <a:p>
          <a:endParaRPr lang="en-IN"/>
        </a:p>
      </dgm:t>
    </dgm:pt>
    <dgm:pt modelId="{FB208C8E-3631-41C3-8573-C7A02D054D2F}" type="sibTrans" cxnId="{EE44E8B0-B721-432A-858D-DBDE0EDFD392}">
      <dgm:prSet/>
      <dgm:spPr/>
      <dgm:t>
        <a:bodyPr/>
        <a:lstStyle/>
        <a:p>
          <a:endParaRPr lang="en-IN"/>
        </a:p>
      </dgm:t>
    </dgm:pt>
    <dgm:pt modelId="{A8D46B0A-F037-481F-A0EA-9F0903233721}">
      <dgm:prSet custT="1"/>
      <dgm:spPr/>
      <dgm:t>
        <a:bodyPr/>
        <a:lstStyle/>
        <a:p>
          <a:r>
            <a:rPr lang="en-IN" sz="1400" dirty="0"/>
            <a:t>Robotic interfaces with ethics, emotions and values for better companionship</a:t>
          </a:r>
        </a:p>
      </dgm:t>
    </dgm:pt>
    <dgm:pt modelId="{A89E74F7-5718-4D5E-9548-7EAC32A88691}" type="parTrans" cxnId="{4B650584-CBE3-4EF1-8999-D8A3BDF42ED0}">
      <dgm:prSet/>
      <dgm:spPr/>
      <dgm:t>
        <a:bodyPr/>
        <a:lstStyle/>
        <a:p>
          <a:endParaRPr lang="en-IN"/>
        </a:p>
      </dgm:t>
    </dgm:pt>
    <dgm:pt modelId="{3A822529-9E54-4F7B-96EE-9C28CE03C29A}" type="sibTrans" cxnId="{4B650584-CBE3-4EF1-8999-D8A3BDF42ED0}">
      <dgm:prSet/>
      <dgm:spPr/>
      <dgm:t>
        <a:bodyPr/>
        <a:lstStyle/>
        <a:p>
          <a:endParaRPr lang="en-IN"/>
        </a:p>
      </dgm:t>
    </dgm:pt>
    <dgm:pt modelId="{41D8869A-7058-4441-934E-6482A24E6552}">
      <dgm:prSet custT="1"/>
      <dgm:spPr/>
      <dgm:t>
        <a:bodyPr/>
        <a:lstStyle/>
        <a:p>
          <a:r>
            <a:rPr lang="en-IN" sz="1400" dirty="0"/>
            <a:t>Intelligent Evolutionary Network of Humans and Robots</a:t>
          </a:r>
        </a:p>
      </dgm:t>
    </dgm:pt>
    <dgm:pt modelId="{DEBF4D12-BE5A-4878-9D40-1668AF3AD2C9}" type="parTrans" cxnId="{E72451DC-0C18-4654-BA56-853291554FD4}">
      <dgm:prSet/>
      <dgm:spPr/>
      <dgm:t>
        <a:bodyPr/>
        <a:lstStyle/>
        <a:p>
          <a:endParaRPr lang="en-IN"/>
        </a:p>
      </dgm:t>
    </dgm:pt>
    <dgm:pt modelId="{222F4F3C-D0BF-4F42-94BF-FFCC978E6995}" type="sibTrans" cxnId="{E72451DC-0C18-4654-BA56-853291554FD4}">
      <dgm:prSet/>
      <dgm:spPr/>
      <dgm:t>
        <a:bodyPr/>
        <a:lstStyle/>
        <a:p>
          <a:endParaRPr lang="en-IN"/>
        </a:p>
      </dgm:t>
    </dgm:pt>
    <dgm:pt modelId="{284A263F-D2D7-44FC-8DA3-48078AC6404C}">
      <dgm:prSet custT="1"/>
      <dgm:spPr/>
      <dgm:t>
        <a:bodyPr/>
        <a:lstStyle/>
        <a:p>
          <a:r>
            <a:rPr lang="en-US" sz="1400" b="1" dirty="0">
              <a:solidFill>
                <a:srgbClr val="0070C0"/>
              </a:solidFill>
            </a:rPr>
            <a:t>Collaborative Teaching- Learning with IIT Delhi</a:t>
          </a:r>
        </a:p>
      </dgm:t>
    </dgm:pt>
    <dgm:pt modelId="{60B47BD0-0A08-4611-9B3D-FA6B40EE8562}" type="parTrans" cxnId="{64A8530F-171A-44E1-AC9C-2A5FDD0F08A8}">
      <dgm:prSet/>
      <dgm:spPr/>
      <dgm:t>
        <a:bodyPr/>
        <a:lstStyle/>
        <a:p>
          <a:endParaRPr lang="en-US"/>
        </a:p>
      </dgm:t>
    </dgm:pt>
    <dgm:pt modelId="{7575402A-0917-4B31-9C65-CDDA975A0B16}" type="sibTrans" cxnId="{64A8530F-171A-44E1-AC9C-2A5FDD0F08A8}">
      <dgm:prSet/>
      <dgm:spPr/>
      <dgm:t>
        <a:bodyPr/>
        <a:lstStyle/>
        <a:p>
          <a:endParaRPr lang="en-US"/>
        </a:p>
      </dgm:t>
    </dgm:pt>
    <dgm:pt modelId="{541E4EAE-474F-45DC-A9C1-BBD671258E53}" type="pres">
      <dgm:prSet presAssocID="{D24F2987-CF00-4501-B571-E73E86F0D163}" presName="diagram" presStyleCnt="0">
        <dgm:presLayoutVars>
          <dgm:chPref val="1"/>
          <dgm:dir/>
          <dgm:animOne val="branch"/>
          <dgm:animLvl val="lvl"/>
          <dgm:resizeHandles/>
        </dgm:presLayoutVars>
      </dgm:prSet>
      <dgm:spPr/>
      <dgm:t>
        <a:bodyPr/>
        <a:lstStyle/>
        <a:p>
          <a:endParaRPr lang="en-US"/>
        </a:p>
      </dgm:t>
    </dgm:pt>
    <dgm:pt modelId="{BA94D63C-52D7-4C1B-B02F-2F57E92582B7}" type="pres">
      <dgm:prSet presAssocID="{03ADCF19-DC97-4315-8C67-A56D74AE0FEB}" presName="root" presStyleCnt="0"/>
      <dgm:spPr/>
    </dgm:pt>
    <dgm:pt modelId="{14FAD80C-AC05-4BCD-8E3F-3CC4BE339278}" type="pres">
      <dgm:prSet presAssocID="{03ADCF19-DC97-4315-8C67-A56D74AE0FEB}" presName="rootComposite" presStyleCnt="0"/>
      <dgm:spPr/>
    </dgm:pt>
    <dgm:pt modelId="{A1C6CC39-D6A3-417B-A917-0D0DBC4EEAC5}" type="pres">
      <dgm:prSet presAssocID="{03ADCF19-DC97-4315-8C67-A56D74AE0FEB}" presName="rootText" presStyleLbl="node1" presStyleIdx="0" presStyleCnt="4" custScaleX="152132" custScaleY="232143"/>
      <dgm:spPr/>
      <dgm:t>
        <a:bodyPr/>
        <a:lstStyle/>
        <a:p>
          <a:endParaRPr lang="en-US"/>
        </a:p>
      </dgm:t>
    </dgm:pt>
    <dgm:pt modelId="{F2222B1F-F18E-42E6-9DB3-B10CEDBBEA8D}" type="pres">
      <dgm:prSet presAssocID="{03ADCF19-DC97-4315-8C67-A56D74AE0FEB}" presName="rootConnector" presStyleLbl="node1" presStyleIdx="0" presStyleCnt="4"/>
      <dgm:spPr/>
      <dgm:t>
        <a:bodyPr/>
        <a:lstStyle/>
        <a:p>
          <a:endParaRPr lang="en-US"/>
        </a:p>
      </dgm:t>
    </dgm:pt>
    <dgm:pt modelId="{ACEE5A76-656C-41F2-80FA-4ADE584E4F31}" type="pres">
      <dgm:prSet presAssocID="{03ADCF19-DC97-4315-8C67-A56D74AE0FEB}" presName="childShape" presStyleCnt="0"/>
      <dgm:spPr/>
    </dgm:pt>
    <dgm:pt modelId="{C67EF3D1-D99B-4399-8D79-B972C1BA8063}" type="pres">
      <dgm:prSet presAssocID="{7DAD7BE7-1352-4127-8AFF-1B1FCF460547}" presName="Name13" presStyleLbl="parChTrans1D2" presStyleIdx="0" presStyleCnt="14"/>
      <dgm:spPr/>
      <dgm:t>
        <a:bodyPr/>
        <a:lstStyle/>
        <a:p>
          <a:endParaRPr lang="en-US"/>
        </a:p>
      </dgm:t>
    </dgm:pt>
    <dgm:pt modelId="{718579A2-4656-4FA9-95E0-80A3CACAF676}" type="pres">
      <dgm:prSet presAssocID="{FEF02421-F189-47D0-BE94-76C72E8A5E8D}" presName="childText" presStyleLbl="bgAcc1" presStyleIdx="0" presStyleCnt="14" custScaleX="150526" custLinFactNeighborY="-10522">
        <dgm:presLayoutVars>
          <dgm:bulletEnabled val="1"/>
        </dgm:presLayoutVars>
      </dgm:prSet>
      <dgm:spPr/>
      <dgm:t>
        <a:bodyPr/>
        <a:lstStyle/>
        <a:p>
          <a:endParaRPr lang="en-US"/>
        </a:p>
      </dgm:t>
    </dgm:pt>
    <dgm:pt modelId="{FEB2E01A-B41B-4E7F-98F2-E281CC3617C1}" type="pres">
      <dgm:prSet presAssocID="{5E166EDE-57B0-4AA9-8290-5D4E37F8296F}" presName="Name13" presStyleLbl="parChTrans1D2" presStyleIdx="1" presStyleCnt="14"/>
      <dgm:spPr/>
      <dgm:t>
        <a:bodyPr/>
        <a:lstStyle/>
        <a:p>
          <a:endParaRPr lang="en-US"/>
        </a:p>
      </dgm:t>
    </dgm:pt>
    <dgm:pt modelId="{B226CF9E-6FB7-4CC9-BB73-74F2949E49F7}" type="pres">
      <dgm:prSet presAssocID="{D6627533-C254-45EB-89AD-A9FF3F9DEA4D}" presName="childText" presStyleLbl="bgAcc1" presStyleIdx="1" presStyleCnt="14" custScaleX="132683" custLinFactNeighborY="-10522">
        <dgm:presLayoutVars>
          <dgm:bulletEnabled val="1"/>
        </dgm:presLayoutVars>
      </dgm:prSet>
      <dgm:spPr/>
      <dgm:t>
        <a:bodyPr/>
        <a:lstStyle/>
        <a:p>
          <a:endParaRPr lang="en-US"/>
        </a:p>
      </dgm:t>
    </dgm:pt>
    <dgm:pt modelId="{1B08F19A-D0DD-44FE-8D99-57FBFAF4E666}" type="pres">
      <dgm:prSet presAssocID="{2C5CC0BB-B8EB-485F-8DEC-A4C7A7103C83}" presName="Name13" presStyleLbl="parChTrans1D2" presStyleIdx="2" presStyleCnt="14"/>
      <dgm:spPr/>
      <dgm:t>
        <a:bodyPr/>
        <a:lstStyle/>
        <a:p>
          <a:endParaRPr lang="en-US"/>
        </a:p>
      </dgm:t>
    </dgm:pt>
    <dgm:pt modelId="{3775949A-BDDD-40C8-A17D-31D264D8B0C8}" type="pres">
      <dgm:prSet presAssocID="{64C52A91-6D18-43BB-93E5-2A1FA8B61D5F}" presName="childText" presStyleLbl="bgAcc1" presStyleIdx="2" presStyleCnt="14" custScaleX="198536" custScaleY="119277" custLinFactNeighborY="-10522">
        <dgm:presLayoutVars>
          <dgm:bulletEnabled val="1"/>
        </dgm:presLayoutVars>
      </dgm:prSet>
      <dgm:spPr/>
      <dgm:t>
        <a:bodyPr/>
        <a:lstStyle/>
        <a:p>
          <a:endParaRPr lang="en-US"/>
        </a:p>
      </dgm:t>
    </dgm:pt>
    <dgm:pt modelId="{0A3513BE-D05D-411B-B369-3CB03040838A}" type="pres">
      <dgm:prSet presAssocID="{31EA116B-380E-4113-AAF2-9D5D403DA00A}" presName="Name13" presStyleLbl="parChTrans1D2" presStyleIdx="3" presStyleCnt="14"/>
      <dgm:spPr/>
      <dgm:t>
        <a:bodyPr/>
        <a:lstStyle/>
        <a:p>
          <a:endParaRPr lang="en-US"/>
        </a:p>
      </dgm:t>
    </dgm:pt>
    <dgm:pt modelId="{74003723-6D89-4D7B-AFA1-4DD71F9F8A6A}" type="pres">
      <dgm:prSet presAssocID="{D6C3BE24-F26A-4CBC-89CD-5B0453ACB943}" presName="childText" presStyleLbl="bgAcc1" presStyleIdx="3" presStyleCnt="14" custScaleX="180296" custScaleY="126534" custLinFactNeighborY="-10522">
        <dgm:presLayoutVars>
          <dgm:bulletEnabled val="1"/>
        </dgm:presLayoutVars>
      </dgm:prSet>
      <dgm:spPr/>
      <dgm:t>
        <a:bodyPr/>
        <a:lstStyle/>
        <a:p>
          <a:endParaRPr lang="en-US"/>
        </a:p>
      </dgm:t>
    </dgm:pt>
    <dgm:pt modelId="{279C4B7F-2680-439A-BB10-8779AB70966D}" type="pres">
      <dgm:prSet presAssocID="{87D58357-37EB-43DC-B9F1-7E5589014510}" presName="root" presStyleCnt="0"/>
      <dgm:spPr/>
    </dgm:pt>
    <dgm:pt modelId="{1B42EE2E-B363-4C67-9966-0918496476AD}" type="pres">
      <dgm:prSet presAssocID="{87D58357-37EB-43DC-B9F1-7E5589014510}" presName="rootComposite" presStyleCnt="0"/>
      <dgm:spPr/>
    </dgm:pt>
    <dgm:pt modelId="{AD92E568-75F0-4F60-859C-7D65B8B3AE4B}" type="pres">
      <dgm:prSet presAssocID="{87D58357-37EB-43DC-B9F1-7E5589014510}" presName="rootText" presStyleLbl="node1" presStyleIdx="1" presStyleCnt="4" custScaleX="144537" custScaleY="238586"/>
      <dgm:spPr/>
      <dgm:t>
        <a:bodyPr/>
        <a:lstStyle/>
        <a:p>
          <a:endParaRPr lang="en-US"/>
        </a:p>
      </dgm:t>
    </dgm:pt>
    <dgm:pt modelId="{E34918B3-40AF-441D-B8A6-627727BEBB65}" type="pres">
      <dgm:prSet presAssocID="{87D58357-37EB-43DC-B9F1-7E5589014510}" presName="rootConnector" presStyleLbl="node1" presStyleIdx="1" presStyleCnt="4"/>
      <dgm:spPr/>
      <dgm:t>
        <a:bodyPr/>
        <a:lstStyle/>
        <a:p>
          <a:endParaRPr lang="en-US"/>
        </a:p>
      </dgm:t>
    </dgm:pt>
    <dgm:pt modelId="{260AD907-5D8A-44C4-934A-B337B07393A8}" type="pres">
      <dgm:prSet presAssocID="{87D58357-37EB-43DC-B9F1-7E5589014510}" presName="childShape" presStyleCnt="0"/>
      <dgm:spPr/>
    </dgm:pt>
    <dgm:pt modelId="{23133477-7359-4045-830E-28EF41E817C1}" type="pres">
      <dgm:prSet presAssocID="{D9F41DA4-AB20-4910-A369-72547D7F9907}" presName="Name13" presStyleLbl="parChTrans1D2" presStyleIdx="4" presStyleCnt="14"/>
      <dgm:spPr/>
      <dgm:t>
        <a:bodyPr/>
        <a:lstStyle/>
        <a:p>
          <a:endParaRPr lang="en-US"/>
        </a:p>
      </dgm:t>
    </dgm:pt>
    <dgm:pt modelId="{B365DE63-9C5D-42C1-827F-1E710025EE46}" type="pres">
      <dgm:prSet presAssocID="{1D5E5CEB-EBA0-465D-ACDF-93E2B8267217}" presName="childText" presStyleLbl="bgAcc1" presStyleIdx="4" presStyleCnt="14" custLinFactNeighborY="-10522">
        <dgm:presLayoutVars>
          <dgm:bulletEnabled val="1"/>
        </dgm:presLayoutVars>
      </dgm:prSet>
      <dgm:spPr/>
      <dgm:t>
        <a:bodyPr/>
        <a:lstStyle/>
        <a:p>
          <a:endParaRPr lang="en-US"/>
        </a:p>
      </dgm:t>
    </dgm:pt>
    <dgm:pt modelId="{BA5ABDE7-CB5B-4053-BC89-144D6DF114C6}" type="pres">
      <dgm:prSet presAssocID="{9B1D2EF5-8B6B-4005-8AF5-B8A91CE90C29}" presName="Name13" presStyleLbl="parChTrans1D2" presStyleIdx="5" presStyleCnt="14"/>
      <dgm:spPr/>
      <dgm:t>
        <a:bodyPr/>
        <a:lstStyle/>
        <a:p>
          <a:endParaRPr lang="en-US"/>
        </a:p>
      </dgm:t>
    </dgm:pt>
    <dgm:pt modelId="{0F5381FF-A0A2-4D50-9207-3E59FA3E1B23}" type="pres">
      <dgm:prSet presAssocID="{AA5D4AB2-AAE7-4DF8-8C16-100B4446C181}" presName="childText" presStyleLbl="bgAcc1" presStyleIdx="5" presStyleCnt="14" custLinFactNeighborY="-10522">
        <dgm:presLayoutVars>
          <dgm:bulletEnabled val="1"/>
        </dgm:presLayoutVars>
      </dgm:prSet>
      <dgm:spPr/>
      <dgm:t>
        <a:bodyPr/>
        <a:lstStyle/>
        <a:p>
          <a:endParaRPr lang="en-US"/>
        </a:p>
      </dgm:t>
    </dgm:pt>
    <dgm:pt modelId="{834126D3-6BF2-468E-9F89-EF30B25549E2}" type="pres">
      <dgm:prSet presAssocID="{BEC1790D-7CFE-45D2-A814-E0EE0C4D7168}" presName="Name13" presStyleLbl="parChTrans1D2" presStyleIdx="6" presStyleCnt="14"/>
      <dgm:spPr/>
      <dgm:t>
        <a:bodyPr/>
        <a:lstStyle/>
        <a:p>
          <a:endParaRPr lang="en-US"/>
        </a:p>
      </dgm:t>
    </dgm:pt>
    <dgm:pt modelId="{15B2F314-DFF6-464F-89F7-FF2E39AE88DE}" type="pres">
      <dgm:prSet presAssocID="{A8A66FE3-EB1A-4CA5-92A5-B5D41AB0002B}" presName="childText" presStyleLbl="bgAcc1" presStyleIdx="6" presStyleCnt="14" custScaleX="153942" custScaleY="120569" custLinFactNeighborY="-10522">
        <dgm:presLayoutVars>
          <dgm:bulletEnabled val="1"/>
        </dgm:presLayoutVars>
      </dgm:prSet>
      <dgm:spPr/>
      <dgm:t>
        <a:bodyPr/>
        <a:lstStyle/>
        <a:p>
          <a:endParaRPr lang="en-US"/>
        </a:p>
      </dgm:t>
    </dgm:pt>
    <dgm:pt modelId="{8792B8B9-0778-4929-8073-F288428A9D32}" type="pres">
      <dgm:prSet presAssocID="{60B47BD0-0A08-4611-9B3D-FA6B40EE8562}" presName="Name13" presStyleLbl="parChTrans1D2" presStyleIdx="7" presStyleCnt="14"/>
      <dgm:spPr/>
      <dgm:t>
        <a:bodyPr/>
        <a:lstStyle/>
        <a:p>
          <a:endParaRPr lang="en-US"/>
        </a:p>
      </dgm:t>
    </dgm:pt>
    <dgm:pt modelId="{41DA4AFE-2E07-4AF6-9FB7-48598961EA55}" type="pres">
      <dgm:prSet presAssocID="{284A263F-D2D7-44FC-8DA3-48078AC6404C}" presName="childText" presStyleLbl="bgAcc1" presStyleIdx="7" presStyleCnt="14" custScaleX="216786" custScaleY="125796">
        <dgm:presLayoutVars>
          <dgm:bulletEnabled val="1"/>
        </dgm:presLayoutVars>
      </dgm:prSet>
      <dgm:spPr/>
      <dgm:t>
        <a:bodyPr/>
        <a:lstStyle/>
        <a:p>
          <a:endParaRPr lang="en-US"/>
        </a:p>
      </dgm:t>
    </dgm:pt>
    <dgm:pt modelId="{A8394BFF-6540-4943-9DAB-B224DCD82315}" type="pres">
      <dgm:prSet presAssocID="{FAB60B65-4182-4878-B8FD-522EF32FF8E0}" presName="root" presStyleCnt="0"/>
      <dgm:spPr/>
    </dgm:pt>
    <dgm:pt modelId="{5C79AEBF-887A-4433-B0CC-D2E18E66336B}" type="pres">
      <dgm:prSet presAssocID="{FAB60B65-4182-4878-B8FD-522EF32FF8E0}" presName="rootComposite" presStyleCnt="0"/>
      <dgm:spPr/>
    </dgm:pt>
    <dgm:pt modelId="{E50D4A77-9310-4006-A2C3-BCC46E158932}" type="pres">
      <dgm:prSet presAssocID="{FAB60B65-4182-4878-B8FD-522EF32FF8E0}" presName="rootText" presStyleLbl="node1" presStyleIdx="2" presStyleCnt="4" custScaleX="194489" custScaleY="289374"/>
      <dgm:spPr/>
      <dgm:t>
        <a:bodyPr/>
        <a:lstStyle/>
        <a:p>
          <a:endParaRPr lang="en-US"/>
        </a:p>
      </dgm:t>
    </dgm:pt>
    <dgm:pt modelId="{8748B468-6B93-4356-855B-5DC4344A684F}" type="pres">
      <dgm:prSet presAssocID="{FAB60B65-4182-4878-B8FD-522EF32FF8E0}" presName="rootConnector" presStyleLbl="node1" presStyleIdx="2" presStyleCnt="4"/>
      <dgm:spPr/>
      <dgm:t>
        <a:bodyPr/>
        <a:lstStyle/>
        <a:p>
          <a:endParaRPr lang="en-US"/>
        </a:p>
      </dgm:t>
    </dgm:pt>
    <dgm:pt modelId="{AB632D78-30AD-4F67-84D0-30D16FBDB0C8}" type="pres">
      <dgm:prSet presAssocID="{FAB60B65-4182-4878-B8FD-522EF32FF8E0}" presName="childShape" presStyleCnt="0"/>
      <dgm:spPr/>
    </dgm:pt>
    <dgm:pt modelId="{A005B607-6FDB-40F7-AD5F-80A4B91FC197}" type="pres">
      <dgm:prSet presAssocID="{63D39817-EC79-4613-8FDD-B1966BA58F1F}" presName="Name13" presStyleLbl="parChTrans1D2" presStyleIdx="8" presStyleCnt="14"/>
      <dgm:spPr/>
      <dgm:t>
        <a:bodyPr/>
        <a:lstStyle/>
        <a:p>
          <a:endParaRPr lang="en-US"/>
        </a:p>
      </dgm:t>
    </dgm:pt>
    <dgm:pt modelId="{53C6858C-A238-4721-B17C-75DEA385F509}" type="pres">
      <dgm:prSet presAssocID="{E3E711D8-74D8-43D8-BBDC-AB37E7916785}" presName="childText" presStyleLbl="bgAcc1" presStyleIdx="8" presStyleCnt="14" custScaleX="224963" custScaleY="213019" custLinFactNeighborY="-10522">
        <dgm:presLayoutVars>
          <dgm:bulletEnabled val="1"/>
        </dgm:presLayoutVars>
      </dgm:prSet>
      <dgm:spPr/>
      <dgm:t>
        <a:bodyPr/>
        <a:lstStyle/>
        <a:p>
          <a:endParaRPr lang="en-US"/>
        </a:p>
      </dgm:t>
    </dgm:pt>
    <dgm:pt modelId="{51CA2508-93B8-47BB-A4F5-A0F98851A614}" type="pres">
      <dgm:prSet presAssocID="{FB2604F7-554C-4717-92AF-CAE0A1A6299F}" presName="Name13" presStyleLbl="parChTrans1D2" presStyleIdx="9" presStyleCnt="14"/>
      <dgm:spPr/>
      <dgm:t>
        <a:bodyPr/>
        <a:lstStyle/>
        <a:p>
          <a:endParaRPr lang="en-US"/>
        </a:p>
      </dgm:t>
    </dgm:pt>
    <dgm:pt modelId="{83697091-8A9C-4B0B-9626-F2ECAF64FD84}" type="pres">
      <dgm:prSet presAssocID="{0F8F2C79-9D1B-46D4-BC56-3B1A8BDBE370}" presName="childText" presStyleLbl="bgAcc1" presStyleIdx="9" presStyleCnt="14" custScaleX="175787" custScaleY="118141" custLinFactNeighborY="-10522">
        <dgm:presLayoutVars>
          <dgm:bulletEnabled val="1"/>
        </dgm:presLayoutVars>
      </dgm:prSet>
      <dgm:spPr/>
      <dgm:t>
        <a:bodyPr/>
        <a:lstStyle/>
        <a:p>
          <a:endParaRPr lang="en-US"/>
        </a:p>
      </dgm:t>
    </dgm:pt>
    <dgm:pt modelId="{CC143927-79E4-4053-8725-D323DB93E704}" type="pres">
      <dgm:prSet presAssocID="{9BC767AD-05C9-411A-A0D4-E7FBD9ED345E}" presName="Name13" presStyleLbl="parChTrans1D2" presStyleIdx="10" presStyleCnt="14"/>
      <dgm:spPr/>
      <dgm:t>
        <a:bodyPr/>
        <a:lstStyle/>
        <a:p>
          <a:endParaRPr lang="en-US"/>
        </a:p>
      </dgm:t>
    </dgm:pt>
    <dgm:pt modelId="{BE91321B-36F5-4A86-A58C-526E5F196FF9}" type="pres">
      <dgm:prSet presAssocID="{FF859DDE-5AA7-4167-987E-67391A1FF244}" presName="childText" presStyleLbl="bgAcc1" presStyleIdx="10" presStyleCnt="14" custScaleX="172678" custScaleY="161708" custLinFactNeighborY="-10522">
        <dgm:presLayoutVars>
          <dgm:bulletEnabled val="1"/>
        </dgm:presLayoutVars>
      </dgm:prSet>
      <dgm:spPr/>
      <dgm:t>
        <a:bodyPr/>
        <a:lstStyle/>
        <a:p>
          <a:endParaRPr lang="en-US"/>
        </a:p>
      </dgm:t>
    </dgm:pt>
    <dgm:pt modelId="{E4487445-0DAC-4BDD-9F17-D01424FDF377}" type="pres">
      <dgm:prSet presAssocID="{A8D8FBE0-653A-4649-BCFA-B4B6AF1BE6AB}" presName="root" presStyleCnt="0"/>
      <dgm:spPr/>
    </dgm:pt>
    <dgm:pt modelId="{FB574EB1-255C-4630-A1F3-4A393717BB9C}" type="pres">
      <dgm:prSet presAssocID="{A8D8FBE0-653A-4649-BCFA-B4B6AF1BE6AB}" presName="rootComposite" presStyleCnt="0"/>
      <dgm:spPr/>
    </dgm:pt>
    <dgm:pt modelId="{2A7FEB48-6345-4C58-8534-9461D3901085}" type="pres">
      <dgm:prSet presAssocID="{A8D8FBE0-653A-4649-BCFA-B4B6AF1BE6AB}" presName="rootText" presStyleLbl="node1" presStyleIdx="3" presStyleCnt="4" custScaleX="133849"/>
      <dgm:spPr/>
      <dgm:t>
        <a:bodyPr/>
        <a:lstStyle/>
        <a:p>
          <a:endParaRPr lang="en-US"/>
        </a:p>
      </dgm:t>
    </dgm:pt>
    <dgm:pt modelId="{C91C6EE6-F1E0-4F27-A5E8-7095FB1FD732}" type="pres">
      <dgm:prSet presAssocID="{A8D8FBE0-653A-4649-BCFA-B4B6AF1BE6AB}" presName="rootConnector" presStyleLbl="node1" presStyleIdx="3" presStyleCnt="4"/>
      <dgm:spPr/>
      <dgm:t>
        <a:bodyPr/>
        <a:lstStyle/>
        <a:p>
          <a:endParaRPr lang="en-US"/>
        </a:p>
      </dgm:t>
    </dgm:pt>
    <dgm:pt modelId="{C1DFD49A-2719-457D-B3DD-D2DD3378677F}" type="pres">
      <dgm:prSet presAssocID="{A8D8FBE0-653A-4649-BCFA-B4B6AF1BE6AB}" presName="childShape" presStyleCnt="0"/>
      <dgm:spPr/>
    </dgm:pt>
    <dgm:pt modelId="{5FE67571-FF01-4049-9195-F94F7DD309ED}" type="pres">
      <dgm:prSet presAssocID="{AE443B37-01DC-4664-879E-E115C9F1A8C9}" presName="Name13" presStyleLbl="parChTrans1D2" presStyleIdx="11" presStyleCnt="14"/>
      <dgm:spPr/>
      <dgm:t>
        <a:bodyPr/>
        <a:lstStyle/>
        <a:p>
          <a:endParaRPr lang="en-US"/>
        </a:p>
      </dgm:t>
    </dgm:pt>
    <dgm:pt modelId="{3F862DEE-650E-456D-B377-4678811DA8B2}" type="pres">
      <dgm:prSet presAssocID="{4DBB4141-D543-41DA-AB54-89646B41C6EB}" presName="childText" presStyleLbl="bgAcc1" presStyleIdx="11" presStyleCnt="14" custScaleX="128590" custScaleY="72205" custLinFactNeighborY="-10522">
        <dgm:presLayoutVars>
          <dgm:bulletEnabled val="1"/>
        </dgm:presLayoutVars>
      </dgm:prSet>
      <dgm:spPr/>
      <dgm:t>
        <a:bodyPr/>
        <a:lstStyle/>
        <a:p>
          <a:endParaRPr lang="en-US"/>
        </a:p>
      </dgm:t>
    </dgm:pt>
    <dgm:pt modelId="{CFA90243-379D-4FF7-A150-936F5FBE2C7D}" type="pres">
      <dgm:prSet presAssocID="{A89E74F7-5718-4D5E-9548-7EAC32A88691}" presName="Name13" presStyleLbl="parChTrans1D2" presStyleIdx="12" presStyleCnt="14"/>
      <dgm:spPr/>
      <dgm:t>
        <a:bodyPr/>
        <a:lstStyle/>
        <a:p>
          <a:endParaRPr lang="en-US"/>
        </a:p>
      </dgm:t>
    </dgm:pt>
    <dgm:pt modelId="{7B9EABFA-15D9-4C74-8A43-21F87406E0C9}" type="pres">
      <dgm:prSet presAssocID="{A8D46B0A-F037-481F-A0EA-9F0903233721}" presName="childText" presStyleLbl="bgAcc1" presStyleIdx="12" presStyleCnt="14" custScaleX="232381" custScaleY="147291" custLinFactNeighborY="-10522">
        <dgm:presLayoutVars>
          <dgm:bulletEnabled val="1"/>
        </dgm:presLayoutVars>
      </dgm:prSet>
      <dgm:spPr/>
      <dgm:t>
        <a:bodyPr/>
        <a:lstStyle/>
        <a:p>
          <a:endParaRPr lang="en-US"/>
        </a:p>
      </dgm:t>
    </dgm:pt>
    <dgm:pt modelId="{7783FE4D-EBE0-4EF5-AF16-4CA4ACA005A5}" type="pres">
      <dgm:prSet presAssocID="{DEBF4D12-BE5A-4878-9D40-1668AF3AD2C9}" presName="Name13" presStyleLbl="parChTrans1D2" presStyleIdx="13" presStyleCnt="14"/>
      <dgm:spPr/>
      <dgm:t>
        <a:bodyPr/>
        <a:lstStyle/>
        <a:p>
          <a:endParaRPr lang="en-US"/>
        </a:p>
      </dgm:t>
    </dgm:pt>
    <dgm:pt modelId="{232D8A24-C739-4455-B70C-C90D538BB884}" type="pres">
      <dgm:prSet presAssocID="{41D8869A-7058-4441-934E-6482A24E6552}" presName="childText" presStyleLbl="bgAcc1" presStyleIdx="13" presStyleCnt="14" custScaleX="217433" custScaleY="137016">
        <dgm:presLayoutVars>
          <dgm:bulletEnabled val="1"/>
        </dgm:presLayoutVars>
      </dgm:prSet>
      <dgm:spPr/>
      <dgm:t>
        <a:bodyPr/>
        <a:lstStyle/>
        <a:p>
          <a:endParaRPr lang="en-US"/>
        </a:p>
      </dgm:t>
    </dgm:pt>
  </dgm:ptLst>
  <dgm:cxnLst>
    <dgm:cxn modelId="{70EB253E-1C3D-4318-9B84-A163E5C10FEA}" type="presOf" srcId="{A8D8FBE0-653A-4649-BCFA-B4B6AF1BE6AB}" destId="{2A7FEB48-6345-4C58-8534-9461D3901085}" srcOrd="0" destOrd="0" presId="urn:microsoft.com/office/officeart/2005/8/layout/hierarchy3"/>
    <dgm:cxn modelId="{6460877A-D6D9-412B-9910-0C4D3CA83C9C}" srcId="{87D58357-37EB-43DC-B9F1-7E5589014510}" destId="{AA5D4AB2-AAE7-4DF8-8C16-100B4446C181}" srcOrd="1" destOrd="0" parTransId="{9B1D2EF5-8B6B-4005-8AF5-B8A91CE90C29}" sibTransId="{F8EAFCC8-CED9-4D3D-8F68-C89BD7FACD5C}"/>
    <dgm:cxn modelId="{1B5BD646-BCDA-4DE0-AA65-9FD093C4CB7A}" type="presOf" srcId="{FB2604F7-554C-4717-92AF-CAE0A1A6299F}" destId="{51CA2508-93B8-47BB-A4F5-A0F98851A614}" srcOrd="0" destOrd="0" presId="urn:microsoft.com/office/officeart/2005/8/layout/hierarchy3"/>
    <dgm:cxn modelId="{18752FD7-CF35-469C-8068-3332FF26795E}" type="presOf" srcId="{D6627533-C254-45EB-89AD-A9FF3F9DEA4D}" destId="{B226CF9E-6FB7-4CC9-BB73-74F2949E49F7}" srcOrd="0" destOrd="0" presId="urn:microsoft.com/office/officeart/2005/8/layout/hierarchy3"/>
    <dgm:cxn modelId="{B21FD20B-D45B-4F33-BF79-6D33657AC803}" type="presOf" srcId="{9B1D2EF5-8B6B-4005-8AF5-B8A91CE90C29}" destId="{BA5ABDE7-CB5B-4053-BC89-144D6DF114C6}" srcOrd="0" destOrd="0" presId="urn:microsoft.com/office/officeart/2005/8/layout/hierarchy3"/>
    <dgm:cxn modelId="{0FE7D04E-9A34-4FCD-9A8E-026FFA17DDB1}" type="presOf" srcId="{FEF02421-F189-47D0-BE94-76C72E8A5E8D}" destId="{718579A2-4656-4FA9-95E0-80A3CACAF676}" srcOrd="0" destOrd="0" presId="urn:microsoft.com/office/officeart/2005/8/layout/hierarchy3"/>
    <dgm:cxn modelId="{22B0269E-122D-4807-A795-DEFD6EE82EF0}" srcId="{87D58357-37EB-43DC-B9F1-7E5589014510}" destId="{A8A66FE3-EB1A-4CA5-92A5-B5D41AB0002B}" srcOrd="2" destOrd="0" parTransId="{BEC1790D-7CFE-45D2-A814-E0EE0C4D7168}" sibTransId="{598024E6-5235-496C-A185-8F4DF7A19EB1}"/>
    <dgm:cxn modelId="{64A8530F-171A-44E1-AC9C-2A5FDD0F08A8}" srcId="{87D58357-37EB-43DC-B9F1-7E5589014510}" destId="{284A263F-D2D7-44FC-8DA3-48078AC6404C}" srcOrd="3" destOrd="0" parTransId="{60B47BD0-0A08-4611-9B3D-FA6B40EE8562}" sibTransId="{7575402A-0917-4B31-9C65-CDDA975A0B16}"/>
    <dgm:cxn modelId="{8F71905E-7050-4AAA-8DC6-62D04DB53754}" type="presOf" srcId="{03ADCF19-DC97-4315-8C67-A56D74AE0FEB}" destId="{A1C6CC39-D6A3-417B-A917-0D0DBC4EEAC5}" srcOrd="0" destOrd="0" presId="urn:microsoft.com/office/officeart/2005/8/layout/hierarchy3"/>
    <dgm:cxn modelId="{9C72D265-BB9F-4EA9-977D-03C598FB0FBE}" type="presOf" srcId="{284A263F-D2D7-44FC-8DA3-48078AC6404C}" destId="{41DA4AFE-2E07-4AF6-9FB7-48598961EA55}" srcOrd="0" destOrd="0" presId="urn:microsoft.com/office/officeart/2005/8/layout/hierarchy3"/>
    <dgm:cxn modelId="{59BB15C9-AEF2-4FC6-BE73-BEEB54CE2ECF}" srcId="{03ADCF19-DC97-4315-8C67-A56D74AE0FEB}" destId="{D6C3BE24-F26A-4CBC-89CD-5B0453ACB943}" srcOrd="3" destOrd="0" parTransId="{31EA116B-380E-4113-AAF2-9D5D403DA00A}" sibTransId="{1D378078-1ABB-4A73-8F35-BB81DF21474A}"/>
    <dgm:cxn modelId="{A7C33551-3990-48BA-8073-A45D20B8FDD1}" type="presOf" srcId="{A8A66FE3-EB1A-4CA5-92A5-B5D41AB0002B}" destId="{15B2F314-DFF6-464F-89F7-FF2E39AE88DE}" srcOrd="0" destOrd="0" presId="urn:microsoft.com/office/officeart/2005/8/layout/hierarchy3"/>
    <dgm:cxn modelId="{26B6841E-37F1-44DC-B2ED-3BFB80F706E7}" type="presOf" srcId="{7DAD7BE7-1352-4127-8AFF-1B1FCF460547}" destId="{C67EF3D1-D99B-4399-8D79-B972C1BA8063}" srcOrd="0" destOrd="0" presId="urn:microsoft.com/office/officeart/2005/8/layout/hierarchy3"/>
    <dgm:cxn modelId="{9822ECC5-7786-4F72-858A-99DBB5F8720B}" srcId="{FAB60B65-4182-4878-B8FD-522EF32FF8E0}" destId="{FF859DDE-5AA7-4167-987E-67391A1FF244}" srcOrd="2" destOrd="0" parTransId="{9BC767AD-05C9-411A-A0D4-E7FBD9ED345E}" sibTransId="{947785B3-6B16-4F3A-8081-E3E9BC3E1FC1}"/>
    <dgm:cxn modelId="{62FDFD6C-5B90-45B0-B4CA-7CA5B14CB0BA}" srcId="{D24F2987-CF00-4501-B571-E73E86F0D163}" destId="{03ADCF19-DC97-4315-8C67-A56D74AE0FEB}" srcOrd="0" destOrd="0" parTransId="{2295B34E-17BA-4DF5-9AE9-2C86ED40DCA6}" sibTransId="{84D330ED-75E9-4A3A-AA5F-5FCDDF156F8C}"/>
    <dgm:cxn modelId="{B9693609-741E-4E2E-8C09-D1D62A430393}" type="presOf" srcId="{AA5D4AB2-AAE7-4DF8-8C16-100B4446C181}" destId="{0F5381FF-A0A2-4D50-9207-3E59FA3E1B23}" srcOrd="0" destOrd="0" presId="urn:microsoft.com/office/officeart/2005/8/layout/hierarchy3"/>
    <dgm:cxn modelId="{A8C40A10-2268-485A-898A-1D7EFD836053}" type="presOf" srcId="{5E166EDE-57B0-4AA9-8290-5D4E37F8296F}" destId="{FEB2E01A-B41B-4E7F-98F2-E281CC3617C1}" srcOrd="0" destOrd="0" presId="urn:microsoft.com/office/officeart/2005/8/layout/hierarchy3"/>
    <dgm:cxn modelId="{2D613FF7-898D-4655-9581-485ED6B5514B}" srcId="{03ADCF19-DC97-4315-8C67-A56D74AE0FEB}" destId="{64C52A91-6D18-43BB-93E5-2A1FA8B61D5F}" srcOrd="2" destOrd="0" parTransId="{2C5CC0BB-B8EB-485F-8DEC-A4C7A7103C83}" sibTransId="{EC75D29A-FDF0-48BA-A9B5-F589CD2A54BE}"/>
    <dgm:cxn modelId="{D24EA682-9592-41C8-8E18-3054C34F7B22}" srcId="{D24F2987-CF00-4501-B571-E73E86F0D163}" destId="{A8D8FBE0-653A-4649-BCFA-B4B6AF1BE6AB}" srcOrd="3" destOrd="0" parTransId="{43252D63-265F-45B2-B179-C8EA0E580342}" sibTransId="{B341979B-CDFA-40FD-91DD-757318C93E7F}"/>
    <dgm:cxn modelId="{EE44E8B0-B721-432A-858D-DBDE0EDFD392}" srcId="{A8D8FBE0-653A-4649-BCFA-B4B6AF1BE6AB}" destId="{4DBB4141-D543-41DA-AB54-89646B41C6EB}" srcOrd="0" destOrd="0" parTransId="{AE443B37-01DC-4664-879E-E115C9F1A8C9}" sibTransId="{FB208C8E-3631-41C3-8573-C7A02D054D2F}"/>
    <dgm:cxn modelId="{1E098DE4-7894-494A-BB40-9424D0864FF1}" type="presOf" srcId="{9BC767AD-05C9-411A-A0D4-E7FBD9ED345E}" destId="{CC143927-79E4-4053-8725-D323DB93E704}" srcOrd="0" destOrd="0" presId="urn:microsoft.com/office/officeart/2005/8/layout/hierarchy3"/>
    <dgm:cxn modelId="{4E5E9C20-7728-46EF-9DAC-F3C2E4958E19}" type="presOf" srcId="{03ADCF19-DC97-4315-8C67-A56D74AE0FEB}" destId="{F2222B1F-F18E-42E6-9DB3-B10CEDBBEA8D}" srcOrd="1" destOrd="0" presId="urn:microsoft.com/office/officeart/2005/8/layout/hierarchy3"/>
    <dgm:cxn modelId="{0D091B45-DF09-4923-B586-56D18356B332}" srcId="{FAB60B65-4182-4878-B8FD-522EF32FF8E0}" destId="{E3E711D8-74D8-43D8-BBDC-AB37E7916785}" srcOrd="0" destOrd="0" parTransId="{63D39817-EC79-4613-8FDD-B1966BA58F1F}" sibTransId="{4731217B-B821-405F-8618-50A6B55249FA}"/>
    <dgm:cxn modelId="{166E77F7-83A8-491A-82D4-56B618E72E6A}" type="presOf" srcId="{AE443B37-01DC-4664-879E-E115C9F1A8C9}" destId="{5FE67571-FF01-4049-9195-F94F7DD309ED}" srcOrd="0" destOrd="0" presId="urn:microsoft.com/office/officeart/2005/8/layout/hierarchy3"/>
    <dgm:cxn modelId="{25E35C9A-AEFE-4F5C-8F41-5C915A06E463}" type="presOf" srcId="{FAB60B65-4182-4878-B8FD-522EF32FF8E0}" destId="{8748B468-6B93-4356-855B-5DC4344A684F}" srcOrd="1" destOrd="0" presId="urn:microsoft.com/office/officeart/2005/8/layout/hierarchy3"/>
    <dgm:cxn modelId="{103151BF-6039-4B83-BB5A-32D84BE7469E}" type="presOf" srcId="{0F8F2C79-9D1B-46D4-BC56-3B1A8BDBE370}" destId="{83697091-8A9C-4B0B-9626-F2ECAF64FD84}" srcOrd="0" destOrd="0" presId="urn:microsoft.com/office/officeart/2005/8/layout/hierarchy3"/>
    <dgm:cxn modelId="{0D92E5BB-6AE2-4F98-91A9-0A6D9515EA13}" type="presOf" srcId="{D24F2987-CF00-4501-B571-E73E86F0D163}" destId="{541E4EAE-474F-45DC-A9C1-BBD671258E53}" srcOrd="0" destOrd="0" presId="urn:microsoft.com/office/officeart/2005/8/layout/hierarchy3"/>
    <dgm:cxn modelId="{E72451DC-0C18-4654-BA56-853291554FD4}" srcId="{A8D8FBE0-653A-4649-BCFA-B4B6AF1BE6AB}" destId="{41D8869A-7058-4441-934E-6482A24E6552}" srcOrd="2" destOrd="0" parTransId="{DEBF4D12-BE5A-4878-9D40-1668AF3AD2C9}" sibTransId="{222F4F3C-D0BF-4F42-94BF-FFCC978E6995}"/>
    <dgm:cxn modelId="{C180D65B-534D-4A92-98FF-0095EA85A635}" type="presOf" srcId="{31EA116B-380E-4113-AAF2-9D5D403DA00A}" destId="{0A3513BE-D05D-411B-B369-3CB03040838A}" srcOrd="0" destOrd="0" presId="urn:microsoft.com/office/officeart/2005/8/layout/hierarchy3"/>
    <dgm:cxn modelId="{B7BBBF6E-30A9-4CC4-9C75-D01AFCE62E4D}" type="presOf" srcId="{60B47BD0-0A08-4611-9B3D-FA6B40EE8562}" destId="{8792B8B9-0778-4929-8073-F288428A9D32}" srcOrd="0" destOrd="0" presId="urn:microsoft.com/office/officeart/2005/8/layout/hierarchy3"/>
    <dgm:cxn modelId="{54767579-7E32-4FD3-AF34-FDA08BF8B6D1}" type="presOf" srcId="{41D8869A-7058-4441-934E-6482A24E6552}" destId="{232D8A24-C739-4455-B70C-C90D538BB884}" srcOrd="0" destOrd="0" presId="urn:microsoft.com/office/officeart/2005/8/layout/hierarchy3"/>
    <dgm:cxn modelId="{CB12545E-CDF6-4D3B-9180-912088016CF0}" type="presOf" srcId="{64C52A91-6D18-43BB-93E5-2A1FA8B61D5F}" destId="{3775949A-BDDD-40C8-A17D-31D264D8B0C8}" srcOrd="0" destOrd="0" presId="urn:microsoft.com/office/officeart/2005/8/layout/hierarchy3"/>
    <dgm:cxn modelId="{19DAA8AB-4620-4B1C-9133-9C3CE22DC1DD}" type="presOf" srcId="{DEBF4D12-BE5A-4878-9D40-1668AF3AD2C9}" destId="{7783FE4D-EBE0-4EF5-AF16-4CA4ACA005A5}" srcOrd="0" destOrd="0" presId="urn:microsoft.com/office/officeart/2005/8/layout/hierarchy3"/>
    <dgm:cxn modelId="{EABB22A0-4B19-4253-ABB2-78117A40EB0E}" type="presOf" srcId="{2C5CC0BB-B8EB-485F-8DEC-A4C7A7103C83}" destId="{1B08F19A-D0DD-44FE-8D99-57FBFAF4E666}" srcOrd="0" destOrd="0" presId="urn:microsoft.com/office/officeart/2005/8/layout/hierarchy3"/>
    <dgm:cxn modelId="{30A2C022-9555-4805-8FBD-2887234ED019}" srcId="{03ADCF19-DC97-4315-8C67-A56D74AE0FEB}" destId="{D6627533-C254-45EB-89AD-A9FF3F9DEA4D}" srcOrd="1" destOrd="0" parTransId="{5E166EDE-57B0-4AA9-8290-5D4E37F8296F}" sibTransId="{65B7406D-15C1-403F-AE8B-D4D67D4EF622}"/>
    <dgm:cxn modelId="{1A265AD3-71DB-4FC7-89E3-1005A7A652C8}" type="presOf" srcId="{87D58357-37EB-43DC-B9F1-7E5589014510}" destId="{E34918B3-40AF-441D-B8A6-627727BEBB65}" srcOrd="1" destOrd="0" presId="urn:microsoft.com/office/officeart/2005/8/layout/hierarchy3"/>
    <dgm:cxn modelId="{D98C00A4-552C-4623-AFC0-1F83C607C2D1}" srcId="{FAB60B65-4182-4878-B8FD-522EF32FF8E0}" destId="{0F8F2C79-9D1B-46D4-BC56-3B1A8BDBE370}" srcOrd="1" destOrd="0" parTransId="{FB2604F7-554C-4717-92AF-CAE0A1A6299F}" sibTransId="{D0793C52-7FE4-4893-B37C-10255D6CC48A}"/>
    <dgm:cxn modelId="{3B834DD8-F6C9-4B53-9AFC-F2466C55CB06}" type="presOf" srcId="{FF859DDE-5AA7-4167-987E-67391A1FF244}" destId="{BE91321B-36F5-4A86-A58C-526E5F196FF9}" srcOrd="0" destOrd="0" presId="urn:microsoft.com/office/officeart/2005/8/layout/hierarchy3"/>
    <dgm:cxn modelId="{7D55BADC-BDFF-4498-BFEB-59750C3B6653}" type="presOf" srcId="{D9F41DA4-AB20-4910-A369-72547D7F9907}" destId="{23133477-7359-4045-830E-28EF41E817C1}" srcOrd="0" destOrd="0" presId="urn:microsoft.com/office/officeart/2005/8/layout/hierarchy3"/>
    <dgm:cxn modelId="{656DC748-57B6-480D-A454-EDEC0BC5BE53}" type="presOf" srcId="{D6C3BE24-F26A-4CBC-89CD-5B0453ACB943}" destId="{74003723-6D89-4D7B-AFA1-4DD71F9F8A6A}" srcOrd="0" destOrd="0" presId="urn:microsoft.com/office/officeart/2005/8/layout/hierarchy3"/>
    <dgm:cxn modelId="{0D2AE168-1CB2-4E49-AB0D-D59C48CCD8A6}" type="presOf" srcId="{87D58357-37EB-43DC-B9F1-7E5589014510}" destId="{AD92E568-75F0-4F60-859C-7D65B8B3AE4B}" srcOrd="0" destOrd="0" presId="urn:microsoft.com/office/officeart/2005/8/layout/hierarchy3"/>
    <dgm:cxn modelId="{48DE2C13-D5C6-4EC1-8486-30D3CC0E494B}" srcId="{87D58357-37EB-43DC-B9F1-7E5589014510}" destId="{1D5E5CEB-EBA0-465D-ACDF-93E2B8267217}" srcOrd="0" destOrd="0" parTransId="{D9F41DA4-AB20-4910-A369-72547D7F9907}" sibTransId="{6A5A8442-4717-4D10-8133-58B947007DD2}"/>
    <dgm:cxn modelId="{6E044998-3C46-49DD-9DF9-62CD5E168AF9}" srcId="{D24F2987-CF00-4501-B571-E73E86F0D163}" destId="{FAB60B65-4182-4878-B8FD-522EF32FF8E0}" srcOrd="2" destOrd="0" parTransId="{01B5F837-AAA9-4A40-A131-9BDC6FC12195}" sibTransId="{CFB76807-E460-4B4B-BC72-2AE420AB0833}"/>
    <dgm:cxn modelId="{208C70EF-F020-4492-B8CE-12577CB5F9F9}" type="presOf" srcId="{A89E74F7-5718-4D5E-9548-7EAC32A88691}" destId="{CFA90243-379D-4FF7-A150-936F5FBE2C7D}" srcOrd="0" destOrd="0" presId="urn:microsoft.com/office/officeart/2005/8/layout/hierarchy3"/>
    <dgm:cxn modelId="{53182370-5D2E-49FE-B854-CCC52B7BFD77}" type="presOf" srcId="{A8D8FBE0-653A-4649-BCFA-B4B6AF1BE6AB}" destId="{C91C6EE6-F1E0-4F27-A5E8-7095FB1FD732}" srcOrd="1" destOrd="0" presId="urn:microsoft.com/office/officeart/2005/8/layout/hierarchy3"/>
    <dgm:cxn modelId="{71926EBE-B8EE-45F9-BE87-411A3923564E}" srcId="{03ADCF19-DC97-4315-8C67-A56D74AE0FEB}" destId="{FEF02421-F189-47D0-BE94-76C72E8A5E8D}" srcOrd="0" destOrd="0" parTransId="{7DAD7BE7-1352-4127-8AFF-1B1FCF460547}" sibTransId="{F9E49A9F-608A-4DF1-984D-D91845D9F21A}"/>
    <dgm:cxn modelId="{B9C83053-230C-4D44-AAD5-980743F8519F}" type="presOf" srcId="{63D39817-EC79-4613-8FDD-B1966BA58F1F}" destId="{A005B607-6FDB-40F7-AD5F-80A4B91FC197}" srcOrd="0" destOrd="0" presId="urn:microsoft.com/office/officeart/2005/8/layout/hierarchy3"/>
    <dgm:cxn modelId="{FB96F1B9-DAF6-47E7-8DE1-A99040CD2143}" type="presOf" srcId="{4DBB4141-D543-41DA-AB54-89646B41C6EB}" destId="{3F862DEE-650E-456D-B377-4678811DA8B2}" srcOrd="0" destOrd="0" presId="urn:microsoft.com/office/officeart/2005/8/layout/hierarchy3"/>
    <dgm:cxn modelId="{C2657FD9-2C8C-4F3D-9BE0-3927734647F9}" type="presOf" srcId="{BEC1790D-7CFE-45D2-A814-E0EE0C4D7168}" destId="{834126D3-6BF2-468E-9F89-EF30B25549E2}" srcOrd="0" destOrd="0" presId="urn:microsoft.com/office/officeart/2005/8/layout/hierarchy3"/>
    <dgm:cxn modelId="{43F742ED-E6C6-4D9E-84FA-178317CE5771}" type="presOf" srcId="{E3E711D8-74D8-43D8-BBDC-AB37E7916785}" destId="{53C6858C-A238-4721-B17C-75DEA385F509}" srcOrd="0" destOrd="0" presId="urn:microsoft.com/office/officeart/2005/8/layout/hierarchy3"/>
    <dgm:cxn modelId="{476651E3-F8D9-45B7-8529-B56756F88200}" type="presOf" srcId="{1D5E5CEB-EBA0-465D-ACDF-93E2B8267217}" destId="{B365DE63-9C5D-42C1-827F-1E710025EE46}" srcOrd="0" destOrd="0" presId="urn:microsoft.com/office/officeart/2005/8/layout/hierarchy3"/>
    <dgm:cxn modelId="{C305F789-763F-4459-AB67-5DE2664CFE56}" srcId="{D24F2987-CF00-4501-B571-E73E86F0D163}" destId="{87D58357-37EB-43DC-B9F1-7E5589014510}" srcOrd="1" destOrd="0" parTransId="{5E8B87CC-CA3B-4ADA-83F2-DC6833564143}" sibTransId="{F00F5A2E-3DC2-4591-A3D7-09DD0E1D36B7}"/>
    <dgm:cxn modelId="{20DF1E5E-F194-4FCE-B17D-DD6DCB4F469B}" type="presOf" srcId="{FAB60B65-4182-4878-B8FD-522EF32FF8E0}" destId="{E50D4A77-9310-4006-A2C3-BCC46E158932}" srcOrd="0" destOrd="0" presId="urn:microsoft.com/office/officeart/2005/8/layout/hierarchy3"/>
    <dgm:cxn modelId="{4B650584-CBE3-4EF1-8999-D8A3BDF42ED0}" srcId="{A8D8FBE0-653A-4649-BCFA-B4B6AF1BE6AB}" destId="{A8D46B0A-F037-481F-A0EA-9F0903233721}" srcOrd="1" destOrd="0" parTransId="{A89E74F7-5718-4D5E-9548-7EAC32A88691}" sibTransId="{3A822529-9E54-4F7B-96EE-9C28CE03C29A}"/>
    <dgm:cxn modelId="{EAC3F7B9-FA7F-433E-BD03-F83A9AA71C8F}" type="presOf" srcId="{A8D46B0A-F037-481F-A0EA-9F0903233721}" destId="{7B9EABFA-15D9-4C74-8A43-21F87406E0C9}" srcOrd="0" destOrd="0" presId="urn:microsoft.com/office/officeart/2005/8/layout/hierarchy3"/>
    <dgm:cxn modelId="{1EABD521-9EAC-4E7E-985E-54B31659C562}" type="presParOf" srcId="{541E4EAE-474F-45DC-A9C1-BBD671258E53}" destId="{BA94D63C-52D7-4C1B-B02F-2F57E92582B7}" srcOrd="0" destOrd="0" presId="urn:microsoft.com/office/officeart/2005/8/layout/hierarchy3"/>
    <dgm:cxn modelId="{702BA3E2-067B-4E72-9414-B8E746101547}" type="presParOf" srcId="{BA94D63C-52D7-4C1B-B02F-2F57E92582B7}" destId="{14FAD80C-AC05-4BCD-8E3F-3CC4BE339278}" srcOrd="0" destOrd="0" presId="urn:microsoft.com/office/officeart/2005/8/layout/hierarchy3"/>
    <dgm:cxn modelId="{EF324C46-48B6-4F45-AEA3-8640C832031E}" type="presParOf" srcId="{14FAD80C-AC05-4BCD-8E3F-3CC4BE339278}" destId="{A1C6CC39-D6A3-417B-A917-0D0DBC4EEAC5}" srcOrd="0" destOrd="0" presId="urn:microsoft.com/office/officeart/2005/8/layout/hierarchy3"/>
    <dgm:cxn modelId="{E309AC07-ADDD-481C-9B6C-FA6ACABA2388}" type="presParOf" srcId="{14FAD80C-AC05-4BCD-8E3F-3CC4BE339278}" destId="{F2222B1F-F18E-42E6-9DB3-B10CEDBBEA8D}" srcOrd="1" destOrd="0" presId="urn:microsoft.com/office/officeart/2005/8/layout/hierarchy3"/>
    <dgm:cxn modelId="{E64135B1-BC24-4D2C-8534-ACCA563D43D0}" type="presParOf" srcId="{BA94D63C-52D7-4C1B-B02F-2F57E92582B7}" destId="{ACEE5A76-656C-41F2-80FA-4ADE584E4F31}" srcOrd="1" destOrd="0" presId="urn:microsoft.com/office/officeart/2005/8/layout/hierarchy3"/>
    <dgm:cxn modelId="{3ABC5A83-267C-4A8B-9880-6E8D05854E5A}" type="presParOf" srcId="{ACEE5A76-656C-41F2-80FA-4ADE584E4F31}" destId="{C67EF3D1-D99B-4399-8D79-B972C1BA8063}" srcOrd="0" destOrd="0" presId="urn:microsoft.com/office/officeart/2005/8/layout/hierarchy3"/>
    <dgm:cxn modelId="{2CF596CB-A234-4E23-B02A-D6CA8100C19E}" type="presParOf" srcId="{ACEE5A76-656C-41F2-80FA-4ADE584E4F31}" destId="{718579A2-4656-4FA9-95E0-80A3CACAF676}" srcOrd="1" destOrd="0" presId="urn:microsoft.com/office/officeart/2005/8/layout/hierarchy3"/>
    <dgm:cxn modelId="{67415C36-0ECE-40A7-B5F2-127F4131F0F9}" type="presParOf" srcId="{ACEE5A76-656C-41F2-80FA-4ADE584E4F31}" destId="{FEB2E01A-B41B-4E7F-98F2-E281CC3617C1}" srcOrd="2" destOrd="0" presId="urn:microsoft.com/office/officeart/2005/8/layout/hierarchy3"/>
    <dgm:cxn modelId="{A9D9837A-FDC4-4FF7-9A35-1CBFDF5C21CA}" type="presParOf" srcId="{ACEE5A76-656C-41F2-80FA-4ADE584E4F31}" destId="{B226CF9E-6FB7-4CC9-BB73-74F2949E49F7}" srcOrd="3" destOrd="0" presId="urn:microsoft.com/office/officeart/2005/8/layout/hierarchy3"/>
    <dgm:cxn modelId="{6815488F-FE7B-4F5D-8D23-7196AC1E1FD8}" type="presParOf" srcId="{ACEE5A76-656C-41F2-80FA-4ADE584E4F31}" destId="{1B08F19A-D0DD-44FE-8D99-57FBFAF4E666}" srcOrd="4" destOrd="0" presId="urn:microsoft.com/office/officeart/2005/8/layout/hierarchy3"/>
    <dgm:cxn modelId="{D545B8C3-00F5-4C8A-8988-773FD2EF96E2}" type="presParOf" srcId="{ACEE5A76-656C-41F2-80FA-4ADE584E4F31}" destId="{3775949A-BDDD-40C8-A17D-31D264D8B0C8}" srcOrd="5" destOrd="0" presId="urn:microsoft.com/office/officeart/2005/8/layout/hierarchy3"/>
    <dgm:cxn modelId="{46ED4DDB-0E53-495B-A246-AA79DC00FD7D}" type="presParOf" srcId="{ACEE5A76-656C-41F2-80FA-4ADE584E4F31}" destId="{0A3513BE-D05D-411B-B369-3CB03040838A}" srcOrd="6" destOrd="0" presId="urn:microsoft.com/office/officeart/2005/8/layout/hierarchy3"/>
    <dgm:cxn modelId="{119CC8E6-0095-4088-A35D-EC9A7FCC4292}" type="presParOf" srcId="{ACEE5A76-656C-41F2-80FA-4ADE584E4F31}" destId="{74003723-6D89-4D7B-AFA1-4DD71F9F8A6A}" srcOrd="7" destOrd="0" presId="urn:microsoft.com/office/officeart/2005/8/layout/hierarchy3"/>
    <dgm:cxn modelId="{F96309F6-A99D-48D4-A3DC-E861B0123BE4}" type="presParOf" srcId="{541E4EAE-474F-45DC-A9C1-BBD671258E53}" destId="{279C4B7F-2680-439A-BB10-8779AB70966D}" srcOrd="1" destOrd="0" presId="urn:microsoft.com/office/officeart/2005/8/layout/hierarchy3"/>
    <dgm:cxn modelId="{C05738A4-B6E1-4886-B2EB-E4AD5F1818ED}" type="presParOf" srcId="{279C4B7F-2680-439A-BB10-8779AB70966D}" destId="{1B42EE2E-B363-4C67-9966-0918496476AD}" srcOrd="0" destOrd="0" presId="urn:microsoft.com/office/officeart/2005/8/layout/hierarchy3"/>
    <dgm:cxn modelId="{7E92173F-B7F8-4B15-AA9E-3F4527658DDD}" type="presParOf" srcId="{1B42EE2E-B363-4C67-9966-0918496476AD}" destId="{AD92E568-75F0-4F60-859C-7D65B8B3AE4B}" srcOrd="0" destOrd="0" presId="urn:microsoft.com/office/officeart/2005/8/layout/hierarchy3"/>
    <dgm:cxn modelId="{E94ABEFE-8730-4260-990C-78FC609C8775}" type="presParOf" srcId="{1B42EE2E-B363-4C67-9966-0918496476AD}" destId="{E34918B3-40AF-441D-B8A6-627727BEBB65}" srcOrd="1" destOrd="0" presId="urn:microsoft.com/office/officeart/2005/8/layout/hierarchy3"/>
    <dgm:cxn modelId="{1736D4E3-C290-44F8-B63F-F9F9B934D7A9}" type="presParOf" srcId="{279C4B7F-2680-439A-BB10-8779AB70966D}" destId="{260AD907-5D8A-44C4-934A-B337B07393A8}" srcOrd="1" destOrd="0" presId="urn:microsoft.com/office/officeart/2005/8/layout/hierarchy3"/>
    <dgm:cxn modelId="{5F30DFBD-8C22-4B6C-A637-B36F7A9BB4E3}" type="presParOf" srcId="{260AD907-5D8A-44C4-934A-B337B07393A8}" destId="{23133477-7359-4045-830E-28EF41E817C1}" srcOrd="0" destOrd="0" presId="urn:microsoft.com/office/officeart/2005/8/layout/hierarchy3"/>
    <dgm:cxn modelId="{CB8C943C-2711-4437-984C-6F7FC1458A4D}" type="presParOf" srcId="{260AD907-5D8A-44C4-934A-B337B07393A8}" destId="{B365DE63-9C5D-42C1-827F-1E710025EE46}" srcOrd="1" destOrd="0" presId="urn:microsoft.com/office/officeart/2005/8/layout/hierarchy3"/>
    <dgm:cxn modelId="{61C0BD52-10F3-4135-A7EA-F749E222DD23}" type="presParOf" srcId="{260AD907-5D8A-44C4-934A-B337B07393A8}" destId="{BA5ABDE7-CB5B-4053-BC89-144D6DF114C6}" srcOrd="2" destOrd="0" presId="urn:microsoft.com/office/officeart/2005/8/layout/hierarchy3"/>
    <dgm:cxn modelId="{4EB09B87-E080-4F66-B7D8-695DD909D26D}" type="presParOf" srcId="{260AD907-5D8A-44C4-934A-B337B07393A8}" destId="{0F5381FF-A0A2-4D50-9207-3E59FA3E1B23}" srcOrd="3" destOrd="0" presId="urn:microsoft.com/office/officeart/2005/8/layout/hierarchy3"/>
    <dgm:cxn modelId="{0363BA7B-68E6-4525-AC0E-62EC96BA4B91}" type="presParOf" srcId="{260AD907-5D8A-44C4-934A-B337B07393A8}" destId="{834126D3-6BF2-468E-9F89-EF30B25549E2}" srcOrd="4" destOrd="0" presId="urn:microsoft.com/office/officeart/2005/8/layout/hierarchy3"/>
    <dgm:cxn modelId="{0F0D9747-1B60-4ABB-A75C-32EFC309133E}" type="presParOf" srcId="{260AD907-5D8A-44C4-934A-B337B07393A8}" destId="{15B2F314-DFF6-464F-89F7-FF2E39AE88DE}" srcOrd="5" destOrd="0" presId="urn:microsoft.com/office/officeart/2005/8/layout/hierarchy3"/>
    <dgm:cxn modelId="{A44910AB-DBA9-4D99-9492-6A203F29435A}" type="presParOf" srcId="{260AD907-5D8A-44C4-934A-B337B07393A8}" destId="{8792B8B9-0778-4929-8073-F288428A9D32}" srcOrd="6" destOrd="0" presId="urn:microsoft.com/office/officeart/2005/8/layout/hierarchy3"/>
    <dgm:cxn modelId="{513ED72F-39A2-4C0A-9BC2-36468E949369}" type="presParOf" srcId="{260AD907-5D8A-44C4-934A-B337B07393A8}" destId="{41DA4AFE-2E07-4AF6-9FB7-48598961EA55}" srcOrd="7" destOrd="0" presId="urn:microsoft.com/office/officeart/2005/8/layout/hierarchy3"/>
    <dgm:cxn modelId="{CBF2D5D1-0BF0-4021-BCF1-EF2E73395BA1}" type="presParOf" srcId="{541E4EAE-474F-45DC-A9C1-BBD671258E53}" destId="{A8394BFF-6540-4943-9DAB-B224DCD82315}" srcOrd="2" destOrd="0" presId="urn:microsoft.com/office/officeart/2005/8/layout/hierarchy3"/>
    <dgm:cxn modelId="{092DE4F3-D073-4001-AE73-2B290D2135D1}" type="presParOf" srcId="{A8394BFF-6540-4943-9DAB-B224DCD82315}" destId="{5C79AEBF-887A-4433-B0CC-D2E18E66336B}" srcOrd="0" destOrd="0" presId="urn:microsoft.com/office/officeart/2005/8/layout/hierarchy3"/>
    <dgm:cxn modelId="{2DE9C04D-917F-4796-9142-F0CC3E3B3F31}" type="presParOf" srcId="{5C79AEBF-887A-4433-B0CC-D2E18E66336B}" destId="{E50D4A77-9310-4006-A2C3-BCC46E158932}" srcOrd="0" destOrd="0" presId="urn:microsoft.com/office/officeart/2005/8/layout/hierarchy3"/>
    <dgm:cxn modelId="{6635B659-E288-4777-A14B-3DFE7249441F}" type="presParOf" srcId="{5C79AEBF-887A-4433-B0CC-D2E18E66336B}" destId="{8748B468-6B93-4356-855B-5DC4344A684F}" srcOrd="1" destOrd="0" presId="urn:microsoft.com/office/officeart/2005/8/layout/hierarchy3"/>
    <dgm:cxn modelId="{202436BD-740A-4323-83E5-ADE66DD2C301}" type="presParOf" srcId="{A8394BFF-6540-4943-9DAB-B224DCD82315}" destId="{AB632D78-30AD-4F67-84D0-30D16FBDB0C8}" srcOrd="1" destOrd="0" presId="urn:microsoft.com/office/officeart/2005/8/layout/hierarchy3"/>
    <dgm:cxn modelId="{F8315C8D-5169-4734-ACDB-18810FBDC82E}" type="presParOf" srcId="{AB632D78-30AD-4F67-84D0-30D16FBDB0C8}" destId="{A005B607-6FDB-40F7-AD5F-80A4B91FC197}" srcOrd="0" destOrd="0" presId="urn:microsoft.com/office/officeart/2005/8/layout/hierarchy3"/>
    <dgm:cxn modelId="{5F8EB697-C804-452B-BE4E-7CF515DF483D}" type="presParOf" srcId="{AB632D78-30AD-4F67-84D0-30D16FBDB0C8}" destId="{53C6858C-A238-4721-B17C-75DEA385F509}" srcOrd="1" destOrd="0" presId="urn:microsoft.com/office/officeart/2005/8/layout/hierarchy3"/>
    <dgm:cxn modelId="{E5B7BB96-1E52-4490-A135-EE7429BB529A}" type="presParOf" srcId="{AB632D78-30AD-4F67-84D0-30D16FBDB0C8}" destId="{51CA2508-93B8-47BB-A4F5-A0F98851A614}" srcOrd="2" destOrd="0" presId="urn:microsoft.com/office/officeart/2005/8/layout/hierarchy3"/>
    <dgm:cxn modelId="{611B9736-9C38-479C-A43F-68348A6058F0}" type="presParOf" srcId="{AB632D78-30AD-4F67-84D0-30D16FBDB0C8}" destId="{83697091-8A9C-4B0B-9626-F2ECAF64FD84}" srcOrd="3" destOrd="0" presId="urn:microsoft.com/office/officeart/2005/8/layout/hierarchy3"/>
    <dgm:cxn modelId="{3497062A-9D50-4286-B36E-51F01FEE7730}" type="presParOf" srcId="{AB632D78-30AD-4F67-84D0-30D16FBDB0C8}" destId="{CC143927-79E4-4053-8725-D323DB93E704}" srcOrd="4" destOrd="0" presId="urn:microsoft.com/office/officeart/2005/8/layout/hierarchy3"/>
    <dgm:cxn modelId="{442463E0-E553-439F-A397-3FE8936C03F8}" type="presParOf" srcId="{AB632D78-30AD-4F67-84D0-30D16FBDB0C8}" destId="{BE91321B-36F5-4A86-A58C-526E5F196FF9}" srcOrd="5" destOrd="0" presId="urn:microsoft.com/office/officeart/2005/8/layout/hierarchy3"/>
    <dgm:cxn modelId="{6BDBBF68-D2C2-4675-AB79-0AD2C3A64C0A}" type="presParOf" srcId="{541E4EAE-474F-45DC-A9C1-BBD671258E53}" destId="{E4487445-0DAC-4BDD-9F17-D01424FDF377}" srcOrd="3" destOrd="0" presId="urn:microsoft.com/office/officeart/2005/8/layout/hierarchy3"/>
    <dgm:cxn modelId="{25A707E7-4ED5-446B-8C55-3386D120E966}" type="presParOf" srcId="{E4487445-0DAC-4BDD-9F17-D01424FDF377}" destId="{FB574EB1-255C-4630-A1F3-4A393717BB9C}" srcOrd="0" destOrd="0" presId="urn:microsoft.com/office/officeart/2005/8/layout/hierarchy3"/>
    <dgm:cxn modelId="{0F3D9534-25BF-4C8F-8644-6B356F390C57}" type="presParOf" srcId="{FB574EB1-255C-4630-A1F3-4A393717BB9C}" destId="{2A7FEB48-6345-4C58-8534-9461D3901085}" srcOrd="0" destOrd="0" presId="urn:microsoft.com/office/officeart/2005/8/layout/hierarchy3"/>
    <dgm:cxn modelId="{B0F458AE-CC4D-425F-BF94-4035CF800366}" type="presParOf" srcId="{FB574EB1-255C-4630-A1F3-4A393717BB9C}" destId="{C91C6EE6-F1E0-4F27-A5E8-7095FB1FD732}" srcOrd="1" destOrd="0" presId="urn:microsoft.com/office/officeart/2005/8/layout/hierarchy3"/>
    <dgm:cxn modelId="{10F687FD-5822-4205-A162-52DC7172068B}" type="presParOf" srcId="{E4487445-0DAC-4BDD-9F17-D01424FDF377}" destId="{C1DFD49A-2719-457D-B3DD-D2DD3378677F}" srcOrd="1" destOrd="0" presId="urn:microsoft.com/office/officeart/2005/8/layout/hierarchy3"/>
    <dgm:cxn modelId="{A3B79653-2D14-410F-BEB4-3634EF907522}" type="presParOf" srcId="{C1DFD49A-2719-457D-B3DD-D2DD3378677F}" destId="{5FE67571-FF01-4049-9195-F94F7DD309ED}" srcOrd="0" destOrd="0" presId="urn:microsoft.com/office/officeart/2005/8/layout/hierarchy3"/>
    <dgm:cxn modelId="{482EF678-BFD1-42B8-B9FB-4170D0161C6A}" type="presParOf" srcId="{C1DFD49A-2719-457D-B3DD-D2DD3378677F}" destId="{3F862DEE-650E-456D-B377-4678811DA8B2}" srcOrd="1" destOrd="0" presId="urn:microsoft.com/office/officeart/2005/8/layout/hierarchy3"/>
    <dgm:cxn modelId="{83F33446-0885-4463-A67B-026596AE0D4E}" type="presParOf" srcId="{C1DFD49A-2719-457D-B3DD-D2DD3378677F}" destId="{CFA90243-379D-4FF7-A150-936F5FBE2C7D}" srcOrd="2" destOrd="0" presId="urn:microsoft.com/office/officeart/2005/8/layout/hierarchy3"/>
    <dgm:cxn modelId="{21CE5CC5-7E74-4E45-B153-7851B1880D55}" type="presParOf" srcId="{C1DFD49A-2719-457D-B3DD-D2DD3378677F}" destId="{7B9EABFA-15D9-4C74-8A43-21F87406E0C9}" srcOrd="3" destOrd="0" presId="urn:microsoft.com/office/officeart/2005/8/layout/hierarchy3"/>
    <dgm:cxn modelId="{6DA1C58F-7AB5-49E9-8FFD-12E157525BD7}" type="presParOf" srcId="{C1DFD49A-2719-457D-B3DD-D2DD3378677F}" destId="{7783FE4D-EBE0-4EF5-AF16-4CA4ACA005A5}" srcOrd="4" destOrd="0" presId="urn:microsoft.com/office/officeart/2005/8/layout/hierarchy3"/>
    <dgm:cxn modelId="{74C9F0B1-1529-4FE1-A21A-C46B4B4FE4BA}" type="presParOf" srcId="{C1DFD49A-2719-457D-B3DD-D2DD3378677F}" destId="{232D8A24-C739-4455-B70C-C90D538BB884}"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6CC39-D6A3-417B-A917-0D0DBC4EEAC5}">
      <dsp:nvSpPr>
        <dsp:cNvPr id="0" name=""/>
        <dsp:cNvSpPr/>
      </dsp:nvSpPr>
      <dsp:spPr>
        <a:xfrm>
          <a:off x="1761" y="548949"/>
          <a:ext cx="1533585" cy="11700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IN" sz="1600" b="1" kern="1200" dirty="0"/>
            <a:t>Substitutive Robotics </a:t>
          </a:r>
          <a:r>
            <a:rPr lang="en-IN" sz="1400" b="0" kern="1200" dirty="0"/>
            <a:t>(Robots substitute humans or tools)</a:t>
          </a:r>
          <a:endParaRPr lang="en-IN" sz="1600" b="0" kern="1200" dirty="0"/>
        </a:p>
      </dsp:txBody>
      <dsp:txXfrm>
        <a:off x="36031" y="583219"/>
        <a:ext cx="1465045" cy="1101533"/>
      </dsp:txXfrm>
    </dsp:sp>
    <dsp:sp modelId="{C67EF3D1-D99B-4399-8D79-B972C1BA8063}">
      <dsp:nvSpPr>
        <dsp:cNvPr id="0" name=""/>
        <dsp:cNvSpPr/>
      </dsp:nvSpPr>
      <dsp:spPr>
        <a:xfrm>
          <a:off x="155119" y="1719022"/>
          <a:ext cx="153358" cy="324989"/>
        </a:xfrm>
        <a:custGeom>
          <a:avLst/>
          <a:gdLst/>
          <a:ahLst/>
          <a:cxnLst/>
          <a:rect l="0" t="0" r="0" b="0"/>
          <a:pathLst>
            <a:path>
              <a:moveTo>
                <a:pt x="0" y="0"/>
              </a:moveTo>
              <a:lnTo>
                <a:pt x="0" y="324989"/>
              </a:lnTo>
              <a:lnTo>
                <a:pt x="153358" y="3249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8579A2-4656-4FA9-95E0-80A3CACAF676}">
      <dsp:nvSpPr>
        <dsp:cNvPr id="0" name=""/>
        <dsp:cNvSpPr/>
      </dsp:nvSpPr>
      <dsp:spPr>
        <a:xfrm>
          <a:off x="308478" y="1791996"/>
          <a:ext cx="1213916" cy="5040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IN" sz="1400" kern="1200" dirty="0">
              <a:solidFill>
                <a:srgbClr val="0070C0"/>
              </a:solidFill>
            </a:rPr>
            <a:t>Healthcare</a:t>
          </a:r>
        </a:p>
      </dsp:txBody>
      <dsp:txXfrm>
        <a:off x="323241" y="1806759"/>
        <a:ext cx="1184390" cy="474505"/>
      </dsp:txXfrm>
    </dsp:sp>
    <dsp:sp modelId="{FEB2E01A-B41B-4E7F-98F2-E281CC3617C1}">
      <dsp:nvSpPr>
        <dsp:cNvPr id="0" name=""/>
        <dsp:cNvSpPr/>
      </dsp:nvSpPr>
      <dsp:spPr>
        <a:xfrm>
          <a:off x="155119" y="1719022"/>
          <a:ext cx="153358" cy="955028"/>
        </a:xfrm>
        <a:custGeom>
          <a:avLst/>
          <a:gdLst/>
          <a:ahLst/>
          <a:cxnLst/>
          <a:rect l="0" t="0" r="0" b="0"/>
          <a:pathLst>
            <a:path>
              <a:moveTo>
                <a:pt x="0" y="0"/>
              </a:moveTo>
              <a:lnTo>
                <a:pt x="0" y="955028"/>
              </a:lnTo>
              <a:lnTo>
                <a:pt x="153358" y="9550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26CF9E-6FB7-4CC9-BB73-74F2949E49F7}">
      <dsp:nvSpPr>
        <dsp:cNvPr id="0" name=""/>
        <dsp:cNvSpPr/>
      </dsp:nvSpPr>
      <dsp:spPr>
        <a:xfrm>
          <a:off x="308478" y="2422035"/>
          <a:ext cx="1070022" cy="5040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IN" sz="1400" kern="1200" dirty="0"/>
            <a:t>Hygiene and Sanitation</a:t>
          </a:r>
        </a:p>
      </dsp:txBody>
      <dsp:txXfrm>
        <a:off x="323241" y="2436798"/>
        <a:ext cx="1040496" cy="474505"/>
      </dsp:txXfrm>
    </dsp:sp>
    <dsp:sp modelId="{1B08F19A-D0DD-44FE-8D99-57FBFAF4E666}">
      <dsp:nvSpPr>
        <dsp:cNvPr id="0" name=""/>
        <dsp:cNvSpPr/>
      </dsp:nvSpPr>
      <dsp:spPr>
        <a:xfrm>
          <a:off x="155119" y="1719022"/>
          <a:ext cx="153358" cy="1633648"/>
        </a:xfrm>
        <a:custGeom>
          <a:avLst/>
          <a:gdLst/>
          <a:ahLst/>
          <a:cxnLst/>
          <a:rect l="0" t="0" r="0" b="0"/>
          <a:pathLst>
            <a:path>
              <a:moveTo>
                <a:pt x="0" y="0"/>
              </a:moveTo>
              <a:lnTo>
                <a:pt x="0" y="1633648"/>
              </a:lnTo>
              <a:lnTo>
                <a:pt x="153358" y="16336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75949A-BDDD-40C8-A17D-31D264D8B0C8}">
      <dsp:nvSpPr>
        <dsp:cNvPr id="0" name=""/>
        <dsp:cNvSpPr/>
      </dsp:nvSpPr>
      <dsp:spPr>
        <a:xfrm>
          <a:off x="308478" y="3052074"/>
          <a:ext cx="1601093" cy="60119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IN" sz="1400" kern="1200" dirty="0"/>
            <a:t>Logistics, Blockchain and transportation</a:t>
          </a:r>
        </a:p>
      </dsp:txBody>
      <dsp:txXfrm>
        <a:off x="326086" y="3069682"/>
        <a:ext cx="1565877" cy="565977"/>
      </dsp:txXfrm>
    </dsp:sp>
    <dsp:sp modelId="{0A3513BE-D05D-411B-B369-3CB03040838A}">
      <dsp:nvSpPr>
        <dsp:cNvPr id="0" name=""/>
        <dsp:cNvSpPr/>
      </dsp:nvSpPr>
      <dsp:spPr>
        <a:xfrm>
          <a:off x="155119" y="1719022"/>
          <a:ext cx="153358" cy="2379138"/>
        </a:xfrm>
        <a:custGeom>
          <a:avLst/>
          <a:gdLst/>
          <a:ahLst/>
          <a:cxnLst/>
          <a:rect l="0" t="0" r="0" b="0"/>
          <a:pathLst>
            <a:path>
              <a:moveTo>
                <a:pt x="0" y="0"/>
              </a:moveTo>
              <a:lnTo>
                <a:pt x="0" y="2379138"/>
              </a:lnTo>
              <a:lnTo>
                <a:pt x="153358" y="23791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003723-6D89-4D7B-AFA1-4DD71F9F8A6A}">
      <dsp:nvSpPr>
        <dsp:cNvPr id="0" name=""/>
        <dsp:cNvSpPr/>
      </dsp:nvSpPr>
      <dsp:spPr>
        <a:xfrm>
          <a:off x="308478" y="3779275"/>
          <a:ext cx="1453997" cy="63777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IN" sz="1400" kern="1200" dirty="0">
              <a:solidFill>
                <a:srgbClr val="0070C0"/>
              </a:solidFill>
            </a:rPr>
            <a:t>Disaster &amp; Hazard Management </a:t>
          </a:r>
        </a:p>
      </dsp:txBody>
      <dsp:txXfrm>
        <a:off x="327158" y="3797955"/>
        <a:ext cx="1416637" cy="600410"/>
      </dsp:txXfrm>
    </dsp:sp>
    <dsp:sp modelId="{AD92E568-75F0-4F60-859C-7D65B8B3AE4B}">
      <dsp:nvSpPr>
        <dsp:cNvPr id="0" name=""/>
        <dsp:cNvSpPr/>
      </dsp:nvSpPr>
      <dsp:spPr>
        <a:xfrm>
          <a:off x="1870182" y="548949"/>
          <a:ext cx="1457023" cy="12025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IN" sz="1800" b="1" kern="1200" dirty="0"/>
            <a:t>Collaborative Robotics </a:t>
          </a:r>
          <a:r>
            <a:rPr lang="en-IN" sz="1600" b="0" kern="1200" dirty="0"/>
            <a:t>(for sharing work and meeting demand</a:t>
          </a:r>
          <a:r>
            <a:rPr lang="en-IN" sz="1400" b="0" kern="1200" dirty="0"/>
            <a:t>s)</a:t>
          </a:r>
          <a:endParaRPr lang="en-IN" sz="1600" b="0" kern="1200" dirty="0"/>
        </a:p>
      </dsp:txBody>
      <dsp:txXfrm>
        <a:off x="1905403" y="584170"/>
        <a:ext cx="1386581" cy="1132105"/>
      </dsp:txXfrm>
    </dsp:sp>
    <dsp:sp modelId="{23133477-7359-4045-830E-28EF41E817C1}">
      <dsp:nvSpPr>
        <dsp:cNvPr id="0" name=""/>
        <dsp:cNvSpPr/>
      </dsp:nvSpPr>
      <dsp:spPr>
        <a:xfrm>
          <a:off x="2015885" y="1751497"/>
          <a:ext cx="145702" cy="324989"/>
        </a:xfrm>
        <a:custGeom>
          <a:avLst/>
          <a:gdLst/>
          <a:ahLst/>
          <a:cxnLst/>
          <a:rect l="0" t="0" r="0" b="0"/>
          <a:pathLst>
            <a:path>
              <a:moveTo>
                <a:pt x="0" y="0"/>
              </a:moveTo>
              <a:lnTo>
                <a:pt x="0" y="324989"/>
              </a:lnTo>
              <a:lnTo>
                <a:pt x="145702" y="3249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65DE63-9C5D-42C1-827F-1E710025EE46}">
      <dsp:nvSpPr>
        <dsp:cNvPr id="0" name=""/>
        <dsp:cNvSpPr/>
      </dsp:nvSpPr>
      <dsp:spPr>
        <a:xfrm>
          <a:off x="2161587" y="1824471"/>
          <a:ext cx="806449" cy="5040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IN" sz="1400" kern="1200" dirty="0"/>
            <a:t>Industry</a:t>
          </a:r>
        </a:p>
      </dsp:txBody>
      <dsp:txXfrm>
        <a:off x="2176350" y="1839234"/>
        <a:ext cx="776923" cy="474505"/>
      </dsp:txXfrm>
    </dsp:sp>
    <dsp:sp modelId="{BA5ABDE7-CB5B-4053-BC89-144D6DF114C6}">
      <dsp:nvSpPr>
        <dsp:cNvPr id="0" name=""/>
        <dsp:cNvSpPr/>
      </dsp:nvSpPr>
      <dsp:spPr>
        <a:xfrm>
          <a:off x="2015885" y="1751497"/>
          <a:ext cx="145702" cy="955028"/>
        </a:xfrm>
        <a:custGeom>
          <a:avLst/>
          <a:gdLst/>
          <a:ahLst/>
          <a:cxnLst/>
          <a:rect l="0" t="0" r="0" b="0"/>
          <a:pathLst>
            <a:path>
              <a:moveTo>
                <a:pt x="0" y="0"/>
              </a:moveTo>
              <a:lnTo>
                <a:pt x="0" y="955028"/>
              </a:lnTo>
              <a:lnTo>
                <a:pt x="145702" y="9550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5381FF-A0A2-4D50-9207-3E59FA3E1B23}">
      <dsp:nvSpPr>
        <dsp:cNvPr id="0" name=""/>
        <dsp:cNvSpPr/>
      </dsp:nvSpPr>
      <dsp:spPr>
        <a:xfrm>
          <a:off x="2161587" y="2454510"/>
          <a:ext cx="806449" cy="5040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IN" sz="1400" kern="1200" dirty="0"/>
            <a:t>HR and Finance</a:t>
          </a:r>
        </a:p>
      </dsp:txBody>
      <dsp:txXfrm>
        <a:off x="2176350" y="2469273"/>
        <a:ext cx="776923" cy="474505"/>
      </dsp:txXfrm>
    </dsp:sp>
    <dsp:sp modelId="{834126D3-6BF2-468E-9F89-EF30B25549E2}">
      <dsp:nvSpPr>
        <dsp:cNvPr id="0" name=""/>
        <dsp:cNvSpPr/>
      </dsp:nvSpPr>
      <dsp:spPr>
        <a:xfrm>
          <a:off x="2015885" y="1751497"/>
          <a:ext cx="145702" cy="1636904"/>
        </a:xfrm>
        <a:custGeom>
          <a:avLst/>
          <a:gdLst/>
          <a:ahLst/>
          <a:cxnLst/>
          <a:rect l="0" t="0" r="0" b="0"/>
          <a:pathLst>
            <a:path>
              <a:moveTo>
                <a:pt x="0" y="0"/>
              </a:moveTo>
              <a:lnTo>
                <a:pt x="0" y="1636904"/>
              </a:lnTo>
              <a:lnTo>
                <a:pt x="145702" y="16369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B2F314-DFF6-464F-89F7-FF2E39AE88DE}">
      <dsp:nvSpPr>
        <dsp:cNvPr id="0" name=""/>
        <dsp:cNvSpPr/>
      </dsp:nvSpPr>
      <dsp:spPr>
        <a:xfrm>
          <a:off x="2161587" y="3084549"/>
          <a:ext cx="1241465" cy="6077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IN" sz="1400" kern="1200" dirty="0"/>
            <a:t>Software and Application Development</a:t>
          </a:r>
        </a:p>
      </dsp:txBody>
      <dsp:txXfrm>
        <a:off x="2179386" y="3102348"/>
        <a:ext cx="1205867" cy="572107"/>
      </dsp:txXfrm>
    </dsp:sp>
    <dsp:sp modelId="{8792B8B9-0778-4929-8073-F288428A9D32}">
      <dsp:nvSpPr>
        <dsp:cNvPr id="0" name=""/>
        <dsp:cNvSpPr/>
      </dsp:nvSpPr>
      <dsp:spPr>
        <a:xfrm>
          <a:off x="2015885" y="1751497"/>
          <a:ext cx="145702" cy="2436824"/>
        </a:xfrm>
        <a:custGeom>
          <a:avLst/>
          <a:gdLst/>
          <a:ahLst/>
          <a:cxnLst/>
          <a:rect l="0" t="0" r="0" b="0"/>
          <a:pathLst>
            <a:path>
              <a:moveTo>
                <a:pt x="0" y="0"/>
              </a:moveTo>
              <a:lnTo>
                <a:pt x="0" y="2436824"/>
              </a:lnTo>
              <a:lnTo>
                <a:pt x="145702" y="24368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DA4AFE-2E07-4AF6-9FB7-48598961EA55}">
      <dsp:nvSpPr>
        <dsp:cNvPr id="0" name=""/>
        <dsp:cNvSpPr/>
      </dsp:nvSpPr>
      <dsp:spPr>
        <a:xfrm>
          <a:off x="2161587" y="3871296"/>
          <a:ext cx="1748270" cy="63405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b="1" kern="1200" dirty="0">
              <a:solidFill>
                <a:srgbClr val="0070C0"/>
              </a:solidFill>
            </a:rPr>
            <a:t>Collaborative Teaching- Learning with IIT Delhi</a:t>
          </a:r>
        </a:p>
      </dsp:txBody>
      <dsp:txXfrm>
        <a:off x="2180158" y="3889867"/>
        <a:ext cx="1711128" cy="596909"/>
      </dsp:txXfrm>
    </dsp:sp>
    <dsp:sp modelId="{E50D4A77-9310-4006-A2C3-BCC46E158932}">
      <dsp:nvSpPr>
        <dsp:cNvPr id="0" name=""/>
        <dsp:cNvSpPr/>
      </dsp:nvSpPr>
      <dsp:spPr>
        <a:xfrm>
          <a:off x="3769759" y="548949"/>
          <a:ext cx="1960570" cy="14585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IN" sz="1600" b="1" kern="1200" dirty="0"/>
            <a:t>Supplementary Robotics </a:t>
          </a:r>
          <a:r>
            <a:rPr lang="en-IN" sz="1100" kern="1200" dirty="0"/>
            <a:t>(</a:t>
          </a:r>
          <a:r>
            <a:rPr lang="en-IN" sz="1400" kern="1200" dirty="0"/>
            <a:t>Helping in coping up with the demands of de-centralized demands of consumers)</a:t>
          </a:r>
          <a:endParaRPr lang="en-IN" sz="1100" kern="1200" dirty="0"/>
        </a:p>
      </dsp:txBody>
      <dsp:txXfrm>
        <a:off x="3812478" y="591668"/>
        <a:ext cx="1875132" cy="1373097"/>
      </dsp:txXfrm>
    </dsp:sp>
    <dsp:sp modelId="{A005B607-6FDB-40F7-AD5F-80A4B91FC197}">
      <dsp:nvSpPr>
        <dsp:cNvPr id="0" name=""/>
        <dsp:cNvSpPr/>
      </dsp:nvSpPr>
      <dsp:spPr>
        <a:xfrm>
          <a:off x="3965816" y="2007485"/>
          <a:ext cx="196057" cy="609814"/>
        </a:xfrm>
        <a:custGeom>
          <a:avLst/>
          <a:gdLst/>
          <a:ahLst/>
          <a:cxnLst/>
          <a:rect l="0" t="0" r="0" b="0"/>
          <a:pathLst>
            <a:path>
              <a:moveTo>
                <a:pt x="0" y="0"/>
              </a:moveTo>
              <a:lnTo>
                <a:pt x="0" y="609814"/>
              </a:lnTo>
              <a:lnTo>
                <a:pt x="196057" y="6098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C6858C-A238-4721-B17C-75DEA385F509}">
      <dsp:nvSpPr>
        <dsp:cNvPr id="0" name=""/>
        <dsp:cNvSpPr/>
      </dsp:nvSpPr>
      <dsp:spPr>
        <a:xfrm>
          <a:off x="4161873" y="2080458"/>
          <a:ext cx="1814214" cy="10736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100000"/>
            </a:lnSpc>
            <a:spcBef>
              <a:spcPct val="0"/>
            </a:spcBef>
            <a:spcAft>
              <a:spcPts val="0"/>
            </a:spcAft>
          </a:pPr>
          <a:r>
            <a:rPr lang="en-IN" sz="1400" kern="1200" dirty="0">
              <a:solidFill>
                <a:srgbClr val="0070C0"/>
              </a:solidFill>
            </a:rPr>
            <a:t>Education &amp; Research</a:t>
          </a:r>
        </a:p>
        <a:p>
          <a:pPr lvl="0" algn="ctr" defTabSz="622300">
            <a:lnSpc>
              <a:spcPct val="100000"/>
            </a:lnSpc>
            <a:spcBef>
              <a:spcPct val="0"/>
            </a:spcBef>
            <a:spcAft>
              <a:spcPts val="0"/>
            </a:spcAft>
          </a:pPr>
          <a:r>
            <a:rPr lang="en-IN" sz="1400" kern="1200" dirty="0">
              <a:solidFill>
                <a:srgbClr val="0070C0"/>
              </a:solidFill>
            </a:rPr>
            <a:t>(e.g. International Collaboration with Waterloo and Edinburgh)</a:t>
          </a:r>
        </a:p>
      </dsp:txBody>
      <dsp:txXfrm>
        <a:off x="4193320" y="2111905"/>
        <a:ext cx="1751320" cy="1010788"/>
      </dsp:txXfrm>
    </dsp:sp>
    <dsp:sp modelId="{51CA2508-93B8-47BB-A4F5-A0F98851A614}">
      <dsp:nvSpPr>
        <dsp:cNvPr id="0" name=""/>
        <dsp:cNvSpPr/>
      </dsp:nvSpPr>
      <dsp:spPr>
        <a:xfrm>
          <a:off x="3965816" y="2007485"/>
          <a:ext cx="196057" cy="1570397"/>
        </a:xfrm>
        <a:custGeom>
          <a:avLst/>
          <a:gdLst/>
          <a:ahLst/>
          <a:cxnLst/>
          <a:rect l="0" t="0" r="0" b="0"/>
          <a:pathLst>
            <a:path>
              <a:moveTo>
                <a:pt x="0" y="0"/>
              </a:moveTo>
              <a:lnTo>
                <a:pt x="0" y="1570397"/>
              </a:lnTo>
              <a:lnTo>
                <a:pt x="196057" y="15703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697091-8A9C-4B0B-9626-F2ECAF64FD84}">
      <dsp:nvSpPr>
        <dsp:cNvPr id="0" name=""/>
        <dsp:cNvSpPr/>
      </dsp:nvSpPr>
      <dsp:spPr>
        <a:xfrm>
          <a:off x="4161873" y="3280148"/>
          <a:ext cx="1417634" cy="5954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IN" sz="1400" kern="1200" dirty="0"/>
            <a:t>Data Mining, Management &amp; Curation</a:t>
          </a:r>
        </a:p>
      </dsp:txBody>
      <dsp:txXfrm>
        <a:off x="4179314" y="3297589"/>
        <a:ext cx="1382752" cy="560585"/>
      </dsp:txXfrm>
    </dsp:sp>
    <dsp:sp modelId="{CC143927-79E4-4053-8725-D323DB93E704}">
      <dsp:nvSpPr>
        <dsp:cNvPr id="0" name=""/>
        <dsp:cNvSpPr/>
      </dsp:nvSpPr>
      <dsp:spPr>
        <a:xfrm>
          <a:off x="3965816" y="2007485"/>
          <a:ext cx="196057" cy="2401668"/>
        </a:xfrm>
        <a:custGeom>
          <a:avLst/>
          <a:gdLst/>
          <a:ahLst/>
          <a:cxnLst/>
          <a:rect l="0" t="0" r="0" b="0"/>
          <a:pathLst>
            <a:path>
              <a:moveTo>
                <a:pt x="0" y="0"/>
              </a:moveTo>
              <a:lnTo>
                <a:pt x="0" y="2401668"/>
              </a:lnTo>
              <a:lnTo>
                <a:pt x="196057" y="24016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91321B-36F5-4A86-A58C-526E5F196FF9}">
      <dsp:nvSpPr>
        <dsp:cNvPr id="0" name=""/>
        <dsp:cNvSpPr/>
      </dsp:nvSpPr>
      <dsp:spPr>
        <a:xfrm>
          <a:off x="4161873" y="4001624"/>
          <a:ext cx="1392561" cy="8150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IN" sz="1400" kern="1200" dirty="0"/>
            <a:t>Clinical Procedures and Surgeries</a:t>
          </a:r>
        </a:p>
      </dsp:txBody>
      <dsp:txXfrm>
        <a:off x="4185745" y="4025496"/>
        <a:ext cx="1344817" cy="767314"/>
      </dsp:txXfrm>
    </dsp:sp>
    <dsp:sp modelId="{2A7FEB48-6345-4C58-8534-9461D3901085}">
      <dsp:nvSpPr>
        <dsp:cNvPr id="0" name=""/>
        <dsp:cNvSpPr/>
      </dsp:nvSpPr>
      <dsp:spPr>
        <a:xfrm>
          <a:off x="5982345" y="548949"/>
          <a:ext cx="1349281" cy="5040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IN" sz="1600" b="1" kern="1200" dirty="0"/>
            <a:t>Humanoids</a:t>
          </a:r>
        </a:p>
      </dsp:txBody>
      <dsp:txXfrm>
        <a:off x="5997108" y="563712"/>
        <a:ext cx="1319755" cy="474505"/>
      </dsp:txXfrm>
    </dsp:sp>
    <dsp:sp modelId="{5FE67571-FF01-4049-9195-F94F7DD309ED}">
      <dsp:nvSpPr>
        <dsp:cNvPr id="0" name=""/>
        <dsp:cNvSpPr/>
      </dsp:nvSpPr>
      <dsp:spPr>
        <a:xfrm>
          <a:off x="6117274" y="1052980"/>
          <a:ext cx="134928" cy="254941"/>
        </a:xfrm>
        <a:custGeom>
          <a:avLst/>
          <a:gdLst/>
          <a:ahLst/>
          <a:cxnLst/>
          <a:rect l="0" t="0" r="0" b="0"/>
          <a:pathLst>
            <a:path>
              <a:moveTo>
                <a:pt x="0" y="0"/>
              </a:moveTo>
              <a:lnTo>
                <a:pt x="0" y="254941"/>
              </a:lnTo>
              <a:lnTo>
                <a:pt x="134928" y="2549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862DEE-650E-456D-B377-4678811DA8B2}">
      <dsp:nvSpPr>
        <dsp:cNvPr id="0" name=""/>
        <dsp:cNvSpPr/>
      </dsp:nvSpPr>
      <dsp:spPr>
        <a:xfrm>
          <a:off x="6252202" y="1125954"/>
          <a:ext cx="1037014" cy="36393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IN" sz="1400" kern="1200" dirty="0"/>
            <a:t>Robo-human interaction</a:t>
          </a:r>
        </a:p>
      </dsp:txBody>
      <dsp:txXfrm>
        <a:off x="6262861" y="1136613"/>
        <a:ext cx="1015696" cy="342617"/>
      </dsp:txXfrm>
    </dsp:sp>
    <dsp:sp modelId="{CFA90243-379D-4FF7-A150-936F5FBE2C7D}">
      <dsp:nvSpPr>
        <dsp:cNvPr id="0" name=""/>
        <dsp:cNvSpPr/>
      </dsp:nvSpPr>
      <dsp:spPr>
        <a:xfrm>
          <a:off x="6117274" y="1052980"/>
          <a:ext cx="134928" cy="934113"/>
        </a:xfrm>
        <a:custGeom>
          <a:avLst/>
          <a:gdLst/>
          <a:ahLst/>
          <a:cxnLst/>
          <a:rect l="0" t="0" r="0" b="0"/>
          <a:pathLst>
            <a:path>
              <a:moveTo>
                <a:pt x="0" y="0"/>
              </a:moveTo>
              <a:lnTo>
                <a:pt x="0" y="934113"/>
              </a:lnTo>
              <a:lnTo>
                <a:pt x="134928" y="9341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9EABFA-15D9-4C74-8A43-21F87406E0C9}">
      <dsp:nvSpPr>
        <dsp:cNvPr id="0" name=""/>
        <dsp:cNvSpPr/>
      </dsp:nvSpPr>
      <dsp:spPr>
        <a:xfrm>
          <a:off x="6252202" y="1615898"/>
          <a:ext cx="1874036" cy="7423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IN" sz="1400" kern="1200" dirty="0"/>
            <a:t>Robotic interfaces with ethics, emotions and values for better companionship</a:t>
          </a:r>
        </a:p>
      </dsp:txBody>
      <dsp:txXfrm>
        <a:off x="6273946" y="1637642"/>
        <a:ext cx="1830548" cy="698904"/>
      </dsp:txXfrm>
    </dsp:sp>
    <dsp:sp modelId="{7783FE4D-EBE0-4EF5-AF16-4CA4ACA005A5}">
      <dsp:nvSpPr>
        <dsp:cNvPr id="0" name=""/>
        <dsp:cNvSpPr/>
      </dsp:nvSpPr>
      <dsp:spPr>
        <a:xfrm>
          <a:off x="6117274" y="1052980"/>
          <a:ext cx="134928" cy="1829653"/>
        </a:xfrm>
        <a:custGeom>
          <a:avLst/>
          <a:gdLst/>
          <a:ahLst/>
          <a:cxnLst/>
          <a:rect l="0" t="0" r="0" b="0"/>
          <a:pathLst>
            <a:path>
              <a:moveTo>
                <a:pt x="0" y="0"/>
              </a:moveTo>
              <a:lnTo>
                <a:pt x="0" y="1829653"/>
              </a:lnTo>
              <a:lnTo>
                <a:pt x="134928" y="18296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2D8A24-C739-4455-B70C-C90D538BB884}">
      <dsp:nvSpPr>
        <dsp:cNvPr id="0" name=""/>
        <dsp:cNvSpPr/>
      </dsp:nvSpPr>
      <dsp:spPr>
        <a:xfrm>
          <a:off x="6252202" y="2537332"/>
          <a:ext cx="1753488" cy="69060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IN" sz="1400" kern="1200" dirty="0"/>
            <a:t>Intelligent Evolutionary Network of Humans and Robots</a:t>
          </a:r>
        </a:p>
      </dsp:txBody>
      <dsp:txXfrm>
        <a:off x="6272429" y="2557559"/>
        <a:ext cx="1713034" cy="65014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254650-FA27-40F8-BDC6-AD16D6D7D3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68EE7182-6662-4937-98A7-E3D96ECF34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6583B7AC-7DAF-4DB3-A25D-7F5E2AF303E1}"/>
              </a:ext>
            </a:extLst>
          </p:cNvPr>
          <p:cNvSpPr>
            <a:spLocks noGrp="1"/>
          </p:cNvSpPr>
          <p:nvPr>
            <p:ph type="dt" sz="half" idx="10"/>
          </p:nvPr>
        </p:nvSpPr>
        <p:spPr/>
        <p:txBody>
          <a:bodyPr/>
          <a:lstStyle/>
          <a:p>
            <a:fld id="{86DBD10C-DF7E-41E3-AF3B-385EE76C4AF0}" type="datetimeFigureOut">
              <a:rPr lang="en-IN" smtClean="0"/>
              <a:t>08/11/20</a:t>
            </a:fld>
            <a:endParaRPr lang="en-IN"/>
          </a:p>
        </p:txBody>
      </p:sp>
      <p:sp>
        <p:nvSpPr>
          <p:cNvPr id="5" name="Footer Placeholder 4">
            <a:extLst>
              <a:ext uri="{FF2B5EF4-FFF2-40B4-BE49-F238E27FC236}">
                <a16:creationId xmlns:a16="http://schemas.microsoft.com/office/drawing/2014/main" xmlns="" id="{FAD3BC95-B73E-41B6-BAD4-A803358370C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4A6EB416-64D4-4C7D-A0D8-A4C1AE2B21B3}"/>
              </a:ext>
            </a:extLst>
          </p:cNvPr>
          <p:cNvSpPr>
            <a:spLocks noGrp="1"/>
          </p:cNvSpPr>
          <p:nvPr>
            <p:ph type="sldNum" sz="quarter" idx="12"/>
          </p:nvPr>
        </p:nvSpPr>
        <p:spPr/>
        <p:txBody>
          <a:bodyPr/>
          <a:lstStyle/>
          <a:p>
            <a:fld id="{B8E7CA64-B549-4D11-9B13-5A445D641A65}" type="slidenum">
              <a:rPr lang="en-IN" smtClean="0"/>
              <a:t>‹#›</a:t>
            </a:fld>
            <a:endParaRPr lang="en-IN"/>
          </a:p>
        </p:txBody>
      </p:sp>
    </p:spTree>
    <p:extLst>
      <p:ext uri="{BB962C8B-B14F-4D97-AF65-F5344CB8AC3E}">
        <p14:creationId xmlns:p14="http://schemas.microsoft.com/office/powerpoint/2010/main" val="4181144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3BBA10-E00A-4D89-9A5F-C8C91A6804B1}"/>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A2847FBF-C221-4C2A-A09E-9CEF0B9C43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34AC951E-7C9C-46D2-AD8E-5D0071DE566B}"/>
              </a:ext>
            </a:extLst>
          </p:cNvPr>
          <p:cNvSpPr>
            <a:spLocks noGrp="1"/>
          </p:cNvSpPr>
          <p:nvPr>
            <p:ph type="dt" sz="half" idx="10"/>
          </p:nvPr>
        </p:nvSpPr>
        <p:spPr/>
        <p:txBody>
          <a:bodyPr/>
          <a:lstStyle/>
          <a:p>
            <a:fld id="{86DBD10C-DF7E-41E3-AF3B-385EE76C4AF0}" type="datetimeFigureOut">
              <a:rPr lang="en-IN" smtClean="0"/>
              <a:t>08/11/20</a:t>
            </a:fld>
            <a:endParaRPr lang="en-IN"/>
          </a:p>
        </p:txBody>
      </p:sp>
      <p:sp>
        <p:nvSpPr>
          <p:cNvPr id="5" name="Footer Placeholder 4">
            <a:extLst>
              <a:ext uri="{FF2B5EF4-FFF2-40B4-BE49-F238E27FC236}">
                <a16:creationId xmlns:a16="http://schemas.microsoft.com/office/drawing/2014/main" xmlns="" id="{4BCF9256-63FF-437A-8513-88F600FD8AB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54FC39F8-C8B4-45D7-8795-B7C895723476}"/>
              </a:ext>
            </a:extLst>
          </p:cNvPr>
          <p:cNvSpPr>
            <a:spLocks noGrp="1"/>
          </p:cNvSpPr>
          <p:nvPr>
            <p:ph type="sldNum" sz="quarter" idx="12"/>
          </p:nvPr>
        </p:nvSpPr>
        <p:spPr/>
        <p:txBody>
          <a:bodyPr/>
          <a:lstStyle/>
          <a:p>
            <a:fld id="{B8E7CA64-B549-4D11-9B13-5A445D641A65}" type="slidenum">
              <a:rPr lang="en-IN" smtClean="0"/>
              <a:t>‹#›</a:t>
            </a:fld>
            <a:endParaRPr lang="en-IN"/>
          </a:p>
        </p:txBody>
      </p:sp>
    </p:spTree>
    <p:extLst>
      <p:ext uri="{BB962C8B-B14F-4D97-AF65-F5344CB8AC3E}">
        <p14:creationId xmlns:p14="http://schemas.microsoft.com/office/powerpoint/2010/main" val="3435546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549FA62-DD6B-42F3-B8E5-A1A7794E8DD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80292292-E8D7-4780-8372-CE048FD771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1A02909F-1F68-494A-B197-AA123BC1626A}"/>
              </a:ext>
            </a:extLst>
          </p:cNvPr>
          <p:cNvSpPr>
            <a:spLocks noGrp="1"/>
          </p:cNvSpPr>
          <p:nvPr>
            <p:ph type="dt" sz="half" idx="10"/>
          </p:nvPr>
        </p:nvSpPr>
        <p:spPr/>
        <p:txBody>
          <a:bodyPr/>
          <a:lstStyle/>
          <a:p>
            <a:fld id="{86DBD10C-DF7E-41E3-AF3B-385EE76C4AF0}" type="datetimeFigureOut">
              <a:rPr lang="en-IN" smtClean="0"/>
              <a:t>08/11/20</a:t>
            </a:fld>
            <a:endParaRPr lang="en-IN"/>
          </a:p>
        </p:txBody>
      </p:sp>
      <p:sp>
        <p:nvSpPr>
          <p:cNvPr id="5" name="Footer Placeholder 4">
            <a:extLst>
              <a:ext uri="{FF2B5EF4-FFF2-40B4-BE49-F238E27FC236}">
                <a16:creationId xmlns:a16="http://schemas.microsoft.com/office/drawing/2014/main" xmlns="" id="{EC072749-1DDF-4B3F-A7E0-FACA8B7E685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72209C41-6C51-4018-899B-FA414064EA40}"/>
              </a:ext>
            </a:extLst>
          </p:cNvPr>
          <p:cNvSpPr>
            <a:spLocks noGrp="1"/>
          </p:cNvSpPr>
          <p:nvPr>
            <p:ph type="sldNum" sz="quarter" idx="12"/>
          </p:nvPr>
        </p:nvSpPr>
        <p:spPr/>
        <p:txBody>
          <a:bodyPr/>
          <a:lstStyle/>
          <a:p>
            <a:fld id="{B8E7CA64-B549-4D11-9B13-5A445D641A65}" type="slidenum">
              <a:rPr lang="en-IN" smtClean="0"/>
              <a:t>‹#›</a:t>
            </a:fld>
            <a:endParaRPr lang="en-IN"/>
          </a:p>
        </p:txBody>
      </p:sp>
    </p:spTree>
    <p:extLst>
      <p:ext uri="{BB962C8B-B14F-4D97-AF65-F5344CB8AC3E}">
        <p14:creationId xmlns:p14="http://schemas.microsoft.com/office/powerpoint/2010/main" val="2298087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A620AA-6078-46CD-986B-0BDA714D96A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05457D78-BF08-4C4F-88F1-7B8E1266DF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789131DB-4F50-4F3B-8B84-628BE8CB4C99}"/>
              </a:ext>
            </a:extLst>
          </p:cNvPr>
          <p:cNvSpPr>
            <a:spLocks noGrp="1"/>
          </p:cNvSpPr>
          <p:nvPr>
            <p:ph type="dt" sz="half" idx="10"/>
          </p:nvPr>
        </p:nvSpPr>
        <p:spPr/>
        <p:txBody>
          <a:bodyPr/>
          <a:lstStyle/>
          <a:p>
            <a:fld id="{86DBD10C-DF7E-41E3-AF3B-385EE76C4AF0}" type="datetimeFigureOut">
              <a:rPr lang="en-IN" smtClean="0"/>
              <a:t>08/11/20</a:t>
            </a:fld>
            <a:endParaRPr lang="en-IN"/>
          </a:p>
        </p:txBody>
      </p:sp>
      <p:sp>
        <p:nvSpPr>
          <p:cNvPr id="5" name="Footer Placeholder 4">
            <a:extLst>
              <a:ext uri="{FF2B5EF4-FFF2-40B4-BE49-F238E27FC236}">
                <a16:creationId xmlns:a16="http://schemas.microsoft.com/office/drawing/2014/main" xmlns="" id="{BF720C13-6408-4502-9B4F-89C7D9A4293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67984BEB-865C-4DC2-B0E1-B2898D289C2C}"/>
              </a:ext>
            </a:extLst>
          </p:cNvPr>
          <p:cNvSpPr>
            <a:spLocks noGrp="1"/>
          </p:cNvSpPr>
          <p:nvPr>
            <p:ph type="sldNum" sz="quarter" idx="12"/>
          </p:nvPr>
        </p:nvSpPr>
        <p:spPr/>
        <p:txBody>
          <a:bodyPr/>
          <a:lstStyle/>
          <a:p>
            <a:fld id="{B8E7CA64-B549-4D11-9B13-5A445D641A65}" type="slidenum">
              <a:rPr lang="en-IN" smtClean="0"/>
              <a:t>‹#›</a:t>
            </a:fld>
            <a:endParaRPr lang="en-IN"/>
          </a:p>
        </p:txBody>
      </p:sp>
    </p:spTree>
    <p:extLst>
      <p:ext uri="{BB962C8B-B14F-4D97-AF65-F5344CB8AC3E}">
        <p14:creationId xmlns:p14="http://schemas.microsoft.com/office/powerpoint/2010/main" val="3360491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985B59-CBA5-406F-84A9-50BDEB3655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id="{561F91A8-BE2D-4D6D-BA19-4A94BF477F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C3F316A-4B9E-43C9-97C0-E9A1C9C8F3CE}"/>
              </a:ext>
            </a:extLst>
          </p:cNvPr>
          <p:cNvSpPr>
            <a:spLocks noGrp="1"/>
          </p:cNvSpPr>
          <p:nvPr>
            <p:ph type="dt" sz="half" idx="10"/>
          </p:nvPr>
        </p:nvSpPr>
        <p:spPr/>
        <p:txBody>
          <a:bodyPr/>
          <a:lstStyle/>
          <a:p>
            <a:fld id="{86DBD10C-DF7E-41E3-AF3B-385EE76C4AF0}" type="datetimeFigureOut">
              <a:rPr lang="en-IN" smtClean="0"/>
              <a:t>08/11/20</a:t>
            </a:fld>
            <a:endParaRPr lang="en-IN"/>
          </a:p>
        </p:txBody>
      </p:sp>
      <p:sp>
        <p:nvSpPr>
          <p:cNvPr id="5" name="Footer Placeholder 4">
            <a:extLst>
              <a:ext uri="{FF2B5EF4-FFF2-40B4-BE49-F238E27FC236}">
                <a16:creationId xmlns:a16="http://schemas.microsoft.com/office/drawing/2014/main" xmlns="" id="{E8AF15A9-85A9-41D5-92B7-12F647B688D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D3853F57-E255-4D35-B092-5D90B59F9BE0}"/>
              </a:ext>
            </a:extLst>
          </p:cNvPr>
          <p:cNvSpPr>
            <a:spLocks noGrp="1"/>
          </p:cNvSpPr>
          <p:nvPr>
            <p:ph type="sldNum" sz="quarter" idx="12"/>
          </p:nvPr>
        </p:nvSpPr>
        <p:spPr/>
        <p:txBody>
          <a:bodyPr/>
          <a:lstStyle/>
          <a:p>
            <a:fld id="{B8E7CA64-B549-4D11-9B13-5A445D641A65}" type="slidenum">
              <a:rPr lang="en-IN" smtClean="0"/>
              <a:t>‹#›</a:t>
            </a:fld>
            <a:endParaRPr lang="en-IN"/>
          </a:p>
        </p:txBody>
      </p:sp>
    </p:spTree>
    <p:extLst>
      <p:ext uri="{BB962C8B-B14F-4D97-AF65-F5344CB8AC3E}">
        <p14:creationId xmlns:p14="http://schemas.microsoft.com/office/powerpoint/2010/main" val="2751576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794E0B-BA7F-4C8E-A0EA-E1293425B6A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7B87229E-5DAA-4C47-B773-E698FB166D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6066CF80-A1DA-4A13-A06F-5F783BD5EF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E8B6F926-1655-469F-9CAF-BAF01D469E44}"/>
              </a:ext>
            </a:extLst>
          </p:cNvPr>
          <p:cNvSpPr>
            <a:spLocks noGrp="1"/>
          </p:cNvSpPr>
          <p:nvPr>
            <p:ph type="dt" sz="half" idx="10"/>
          </p:nvPr>
        </p:nvSpPr>
        <p:spPr/>
        <p:txBody>
          <a:bodyPr/>
          <a:lstStyle/>
          <a:p>
            <a:fld id="{86DBD10C-DF7E-41E3-AF3B-385EE76C4AF0}" type="datetimeFigureOut">
              <a:rPr lang="en-IN" smtClean="0"/>
              <a:t>08/11/20</a:t>
            </a:fld>
            <a:endParaRPr lang="en-IN"/>
          </a:p>
        </p:txBody>
      </p:sp>
      <p:sp>
        <p:nvSpPr>
          <p:cNvPr id="6" name="Footer Placeholder 5">
            <a:extLst>
              <a:ext uri="{FF2B5EF4-FFF2-40B4-BE49-F238E27FC236}">
                <a16:creationId xmlns:a16="http://schemas.microsoft.com/office/drawing/2014/main" xmlns="" id="{6D89507A-80CA-4F62-A733-834CCFEBB02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xmlns="" id="{E55E445F-9C85-4F02-AB8B-AEFFBFDFA2FA}"/>
              </a:ext>
            </a:extLst>
          </p:cNvPr>
          <p:cNvSpPr>
            <a:spLocks noGrp="1"/>
          </p:cNvSpPr>
          <p:nvPr>
            <p:ph type="sldNum" sz="quarter" idx="12"/>
          </p:nvPr>
        </p:nvSpPr>
        <p:spPr/>
        <p:txBody>
          <a:bodyPr/>
          <a:lstStyle/>
          <a:p>
            <a:fld id="{B8E7CA64-B549-4D11-9B13-5A445D641A65}" type="slidenum">
              <a:rPr lang="en-IN" smtClean="0"/>
              <a:t>‹#›</a:t>
            </a:fld>
            <a:endParaRPr lang="en-IN"/>
          </a:p>
        </p:txBody>
      </p:sp>
    </p:spTree>
    <p:extLst>
      <p:ext uri="{BB962C8B-B14F-4D97-AF65-F5344CB8AC3E}">
        <p14:creationId xmlns:p14="http://schemas.microsoft.com/office/powerpoint/2010/main" val="430658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1FEA94-1B34-4577-8C2B-29BD20529E8D}"/>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A462BBC5-C1FF-4863-A18C-40BBB6439F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E73BD30-9B02-41C3-86C3-5A97A8E701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B6F6AE24-1A26-4990-B7B7-4BE2F2DF5A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5FE43F8-330B-4AB5-8ACB-EC0CF08636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0972E090-BF9C-4202-B2CC-4ABC7F69B63B}"/>
              </a:ext>
            </a:extLst>
          </p:cNvPr>
          <p:cNvSpPr>
            <a:spLocks noGrp="1"/>
          </p:cNvSpPr>
          <p:nvPr>
            <p:ph type="dt" sz="half" idx="10"/>
          </p:nvPr>
        </p:nvSpPr>
        <p:spPr/>
        <p:txBody>
          <a:bodyPr/>
          <a:lstStyle/>
          <a:p>
            <a:fld id="{86DBD10C-DF7E-41E3-AF3B-385EE76C4AF0}" type="datetimeFigureOut">
              <a:rPr lang="en-IN" smtClean="0"/>
              <a:t>08/11/20</a:t>
            </a:fld>
            <a:endParaRPr lang="en-IN"/>
          </a:p>
        </p:txBody>
      </p:sp>
      <p:sp>
        <p:nvSpPr>
          <p:cNvPr id="8" name="Footer Placeholder 7">
            <a:extLst>
              <a:ext uri="{FF2B5EF4-FFF2-40B4-BE49-F238E27FC236}">
                <a16:creationId xmlns:a16="http://schemas.microsoft.com/office/drawing/2014/main" xmlns="" id="{9E3FB8F2-98D2-41CD-9192-17E5B053D8B9}"/>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xmlns="" id="{3E1319CC-B827-47E6-BCF7-2F1746A558C3}"/>
              </a:ext>
            </a:extLst>
          </p:cNvPr>
          <p:cNvSpPr>
            <a:spLocks noGrp="1"/>
          </p:cNvSpPr>
          <p:nvPr>
            <p:ph type="sldNum" sz="quarter" idx="12"/>
          </p:nvPr>
        </p:nvSpPr>
        <p:spPr/>
        <p:txBody>
          <a:bodyPr/>
          <a:lstStyle/>
          <a:p>
            <a:fld id="{B8E7CA64-B549-4D11-9B13-5A445D641A65}" type="slidenum">
              <a:rPr lang="en-IN" smtClean="0"/>
              <a:t>‹#›</a:t>
            </a:fld>
            <a:endParaRPr lang="en-IN"/>
          </a:p>
        </p:txBody>
      </p:sp>
    </p:spTree>
    <p:extLst>
      <p:ext uri="{BB962C8B-B14F-4D97-AF65-F5344CB8AC3E}">
        <p14:creationId xmlns:p14="http://schemas.microsoft.com/office/powerpoint/2010/main" val="2774382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E48A16-B5FD-4AEB-9650-60CFB9476E0C}"/>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7DC81C35-DD2F-41AF-A19E-084F29C808C7}"/>
              </a:ext>
            </a:extLst>
          </p:cNvPr>
          <p:cNvSpPr>
            <a:spLocks noGrp="1"/>
          </p:cNvSpPr>
          <p:nvPr>
            <p:ph type="dt" sz="half" idx="10"/>
          </p:nvPr>
        </p:nvSpPr>
        <p:spPr/>
        <p:txBody>
          <a:bodyPr/>
          <a:lstStyle/>
          <a:p>
            <a:fld id="{86DBD10C-DF7E-41E3-AF3B-385EE76C4AF0}" type="datetimeFigureOut">
              <a:rPr lang="en-IN" smtClean="0"/>
              <a:t>08/11/20</a:t>
            </a:fld>
            <a:endParaRPr lang="en-IN"/>
          </a:p>
        </p:txBody>
      </p:sp>
      <p:sp>
        <p:nvSpPr>
          <p:cNvPr id="4" name="Footer Placeholder 3">
            <a:extLst>
              <a:ext uri="{FF2B5EF4-FFF2-40B4-BE49-F238E27FC236}">
                <a16:creationId xmlns:a16="http://schemas.microsoft.com/office/drawing/2014/main" xmlns="" id="{BBCB95B1-6474-4183-90B1-A5A078169EA4}"/>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xmlns="" id="{0B7BC7FD-5C75-4619-A3D6-5C39A5295037}"/>
              </a:ext>
            </a:extLst>
          </p:cNvPr>
          <p:cNvSpPr>
            <a:spLocks noGrp="1"/>
          </p:cNvSpPr>
          <p:nvPr>
            <p:ph type="sldNum" sz="quarter" idx="12"/>
          </p:nvPr>
        </p:nvSpPr>
        <p:spPr/>
        <p:txBody>
          <a:bodyPr/>
          <a:lstStyle/>
          <a:p>
            <a:fld id="{B8E7CA64-B549-4D11-9B13-5A445D641A65}" type="slidenum">
              <a:rPr lang="en-IN" smtClean="0"/>
              <a:t>‹#›</a:t>
            </a:fld>
            <a:endParaRPr lang="en-IN"/>
          </a:p>
        </p:txBody>
      </p:sp>
    </p:spTree>
    <p:extLst>
      <p:ext uri="{BB962C8B-B14F-4D97-AF65-F5344CB8AC3E}">
        <p14:creationId xmlns:p14="http://schemas.microsoft.com/office/powerpoint/2010/main" val="1759416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9853C2C-5D29-464E-BDE4-8D1575648222}"/>
              </a:ext>
            </a:extLst>
          </p:cNvPr>
          <p:cNvSpPr>
            <a:spLocks noGrp="1"/>
          </p:cNvSpPr>
          <p:nvPr>
            <p:ph type="dt" sz="half" idx="10"/>
          </p:nvPr>
        </p:nvSpPr>
        <p:spPr/>
        <p:txBody>
          <a:bodyPr/>
          <a:lstStyle/>
          <a:p>
            <a:fld id="{86DBD10C-DF7E-41E3-AF3B-385EE76C4AF0}" type="datetimeFigureOut">
              <a:rPr lang="en-IN" smtClean="0"/>
              <a:t>08/11/20</a:t>
            </a:fld>
            <a:endParaRPr lang="en-IN"/>
          </a:p>
        </p:txBody>
      </p:sp>
      <p:sp>
        <p:nvSpPr>
          <p:cNvPr id="3" name="Footer Placeholder 2">
            <a:extLst>
              <a:ext uri="{FF2B5EF4-FFF2-40B4-BE49-F238E27FC236}">
                <a16:creationId xmlns:a16="http://schemas.microsoft.com/office/drawing/2014/main" xmlns="" id="{A2053095-1F15-4163-8BB2-44DA908CF6C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xmlns="" id="{7DA47D20-34F0-4E3F-92BF-9C229DCFE881}"/>
              </a:ext>
            </a:extLst>
          </p:cNvPr>
          <p:cNvSpPr>
            <a:spLocks noGrp="1"/>
          </p:cNvSpPr>
          <p:nvPr>
            <p:ph type="sldNum" sz="quarter" idx="12"/>
          </p:nvPr>
        </p:nvSpPr>
        <p:spPr/>
        <p:txBody>
          <a:bodyPr/>
          <a:lstStyle/>
          <a:p>
            <a:fld id="{B8E7CA64-B549-4D11-9B13-5A445D641A65}" type="slidenum">
              <a:rPr lang="en-IN" smtClean="0"/>
              <a:t>‹#›</a:t>
            </a:fld>
            <a:endParaRPr lang="en-IN"/>
          </a:p>
        </p:txBody>
      </p:sp>
    </p:spTree>
    <p:extLst>
      <p:ext uri="{BB962C8B-B14F-4D97-AF65-F5344CB8AC3E}">
        <p14:creationId xmlns:p14="http://schemas.microsoft.com/office/powerpoint/2010/main" val="3680565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062F5B-08D7-4C2D-8465-165E234AA4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20A6DE33-E748-46E3-8113-23C57388D8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2411DE21-08C2-4D36-A988-A8C48E7DDC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F2FC8DA-0951-4CC7-A162-AC317B898AAD}"/>
              </a:ext>
            </a:extLst>
          </p:cNvPr>
          <p:cNvSpPr>
            <a:spLocks noGrp="1"/>
          </p:cNvSpPr>
          <p:nvPr>
            <p:ph type="dt" sz="half" idx="10"/>
          </p:nvPr>
        </p:nvSpPr>
        <p:spPr/>
        <p:txBody>
          <a:bodyPr/>
          <a:lstStyle/>
          <a:p>
            <a:fld id="{86DBD10C-DF7E-41E3-AF3B-385EE76C4AF0}" type="datetimeFigureOut">
              <a:rPr lang="en-IN" smtClean="0"/>
              <a:t>08/11/20</a:t>
            </a:fld>
            <a:endParaRPr lang="en-IN"/>
          </a:p>
        </p:txBody>
      </p:sp>
      <p:sp>
        <p:nvSpPr>
          <p:cNvPr id="6" name="Footer Placeholder 5">
            <a:extLst>
              <a:ext uri="{FF2B5EF4-FFF2-40B4-BE49-F238E27FC236}">
                <a16:creationId xmlns:a16="http://schemas.microsoft.com/office/drawing/2014/main" xmlns="" id="{3C0309D6-0E63-4B59-8729-BF409E02715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xmlns="" id="{939AE7E4-B030-4110-9A1F-70CD7AE5E388}"/>
              </a:ext>
            </a:extLst>
          </p:cNvPr>
          <p:cNvSpPr>
            <a:spLocks noGrp="1"/>
          </p:cNvSpPr>
          <p:nvPr>
            <p:ph type="sldNum" sz="quarter" idx="12"/>
          </p:nvPr>
        </p:nvSpPr>
        <p:spPr/>
        <p:txBody>
          <a:bodyPr/>
          <a:lstStyle/>
          <a:p>
            <a:fld id="{B8E7CA64-B549-4D11-9B13-5A445D641A65}" type="slidenum">
              <a:rPr lang="en-IN" smtClean="0"/>
              <a:t>‹#›</a:t>
            </a:fld>
            <a:endParaRPr lang="en-IN"/>
          </a:p>
        </p:txBody>
      </p:sp>
    </p:spTree>
    <p:extLst>
      <p:ext uri="{BB962C8B-B14F-4D97-AF65-F5344CB8AC3E}">
        <p14:creationId xmlns:p14="http://schemas.microsoft.com/office/powerpoint/2010/main" val="2991173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376F0-96AD-4339-AEBC-0FFEC54C63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8C31A70C-B228-4EA5-B8C5-7318A0AC82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xmlns="" id="{5ACF936B-50CC-4A81-8292-7D399943D7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864BBF4-D7E0-4FFF-AC7D-FE18E239AA65}"/>
              </a:ext>
            </a:extLst>
          </p:cNvPr>
          <p:cNvSpPr>
            <a:spLocks noGrp="1"/>
          </p:cNvSpPr>
          <p:nvPr>
            <p:ph type="dt" sz="half" idx="10"/>
          </p:nvPr>
        </p:nvSpPr>
        <p:spPr/>
        <p:txBody>
          <a:bodyPr/>
          <a:lstStyle/>
          <a:p>
            <a:fld id="{86DBD10C-DF7E-41E3-AF3B-385EE76C4AF0}" type="datetimeFigureOut">
              <a:rPr lang="en-IN" smtClean="0"/>
              <a:t>08/11/20</a:t>
            </a:fld>
            <a:endParaRPr lang="en-IN"/>
          </a:p>
        </p:txBody>
      </p:sp>
      <p:sp>
        <p:nvSpPr>
          <p:cNvPr id="6" name="Footer Placeholder 5">
            <a:extLst>
              <a:ext uri="{FF2B5EF4-FFF2-40B4-BE49-F238E27FC236}">
                <a16:creationId xmlns:a16="http://schemas.microsoft.com/office/drawing/2014/main" xmlns="" id="{C560A9B6-F0AE-438B-847C-A1DED39813A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xmlns="" id="{781D709B-81C5-4834-870D-D31ADD599BBA}"/>
              </a:ext>
            </a:extLst>
          </p:cNvPr>
          <p:cNvSpPr>
            <a:spLocks noGrp="1"/>
          </p:cNvSpPr>
          <p:nvPr>
            <p:ph type="sldNum" sz="quarter" idx="12"/>
          </p:nvPr>
        </p:nvSpPr>
        <p:spPr/>
        <p:txBody>
          <a:bodyPr/>
          <a:lstStyle/>
          <a:p>
            <a:fld id="{B8E7CA64-B549-4D11-9B13-5A445D641A65}" type="slidenum">
              <a:rPr lang="en-IN" smtClean="0"/>
              <a:t>‹#›</a:t>
            </a:fld>
            <a:endParaRPr lang="en-IN"/>
          </a:p>
        </p:txBody>
      </p:sp>
    </p:spTree>
    <p:extLst>
      <p:ext uri="{BB962C8B-B14F-4D97-AF65-F5344CB8AC3E}">
        <p14:creationId xmlns:p14="http://schemas.microsoft.com/office/powerpoint/2010/main" val="8272332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6EC5BE8-C597-4605-A03B-778757F4D6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87344DF3-EBF9-4F2F-A093-2C197DFA5D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869A1768-8F0B-4719-A915-4042CDA055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DBD10C-DF7E-41E3-AF3B-385EE76C4AF0}" type="datetimeFigureOut">
              <a:rPr lang="en-IN" smtClean="0"/>
              <a:t>08/11/20</a:t>
            </a:fld>
            <a:endParaRPr lang="en-IN"/>
          </a:p>
        </p:txBody>
      </p:sp>
      <p:sp>
        <p:nvSpPr>
          <p:cNvPr id="5" name="Footer Placeholder 4">
            <a:extLst>
              <a:ext uri="{FF2B5EF4-FFF2-40B4-BE49-F238E27FC236}">
                <a16:creationId xmlns:a16="http://schemas.microsoft.com/office/drawing/2014/main" xmlns="" id="{DEC8AECC-CE0E-4E07-93CA-F927C3D191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xmlns="" id="{ACB9C89C-606B-403E-8EC7-7CFCFBFE69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E7CA64-B549-4D11-9B13-5A445D641A65}" type="slidenum">
              <a:rPr lang="en-IN" smtClean="0"/>
              <a:t>‹#›</a:t>
            </a:fld>
            <a:endParaRPr lang="en-IN"/>
          </a:p>
        </p:txBody>
      </p:sp>
    </p:spTree>
    <p:extLst>
      <p:ext uri="{BB962C8B-B14F-4D97-AF65-F5344CB8AC3E}">
        <p14:creationId xmlns:p14="http://schemas.microsoft.com/office/powerpoint/2010/main" val="337569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72C95D-36C8-43C5-85D9-89AC746D5881}"/>
              </a:ext>
            </a:extLst>
          </p:cNvPr>
          <p:cNvSpPr>
            <a:spLocks noGrp="1"/>
          </p:cNvSpPr>
          <p:nvPr>
            <p:ph type="title"/>
          </p:nvPr>
        </p:nvSpPr>
        <p:spPr/>
        <p:txBody>
          <a:bodyPr/>
          <a:lstStyle/>
          <a:p>
            <a:r>
              <a:rPr lang="en-IN" dirty="0"/>
              <a:t>Rise of Robots in the Post-Pandemic World</a:t>
            </a:r>
          </a:p>
        </p:txBody>
      </p:sp>
      <p:sp>
        <p:nvSpPr>
          <p:cNvPr id="3" name="Content Placeholder 2">
            <a:extLst>
              <a:ext uri="{FF2B5EF4-FFF2-40B4-BE49-F238E27FC236}">
                <a16:creationId xmlns:a16="http://schemas.microsoft.com/office/drawing/2014/main" xmlns="" id="{742E9364-A0A2-44D1-820C-0F77D915B8D0}"/>
              </a:ext>
            </a:extLst>
          </p:cNvPr>
          <p:cNvSpPr>
            <a:spLocks noGrp="1"/>
          </p:cNvSpPr>
          <p:nvPr>
            <p:ph idx="1"/>
          </p:nvPr>
        </p:nvSpPr>
        <p:spPr>
          <a:xfrm>
            <a:off x="662609" y="1690688"/>
            <a:ext cx="10691191" cy="5048388"/>
          </a:xfrm>
        </p:spPr>
        <p:txBody>
          <a:bodyPr>
            <a:normAutofit fontScale="77500" lnSpcReduction="20000"/>
          </a:bodyPr>
          <a:lstStyle/>
          <a:p>
            <a:pPr algn="just"/>
            <a:r>
              <a:rPr lang="en-IN" dirty="0"/>
              <a:t>COVID-19 pandemic brought the world to crisis and a new normal where the world is still trying to embrace the old normal that we left behind almost a year ago. </a:t>
            </a:r>
          </a:p>
          <a:p>
            <a:pPr algn="just"/>
            <a:r>
              <a:rPr lang="en-IN" dirty="0"/>
              <a:t>The new normal is embracing digital transformation which is both disruptive and transformative and has defined new norms of living from highly networked, interactive and collaborative to compartmentalized, isolated and decentralized social architecture.</a:t>
            </a:r>
          </a:p>
          <a:p>
            <a:pPr algn="just"/>
            <a:r>
              <a:rPr lang="en-IN" b="1" dirty="0" smtClean="0">
                <a:solidFill>
                  <a:srgbClr val="000090"/>
                </a:solidFill>
              </a:rPr>
              <a:t>Better </a:t>
            </a:r>
            <a:r>
              <a:rPr lang="en-IN" b="1" dirty="0">
                <a:solidFill>
                  <a:srgbClr val="000090"/>
                </a:solidFill>
              </a:rPr>
              <a:t>approach would be to create the  transition in future with web of human-machine-robot interfaces. However, this transition presents an opportunity in disguise of a deeper challenge on the socialism of robot-human(</a:t>
            </a:r>
            <a:r>
              <a:rPr lang="en-IN" b="1" dirty="0" err="1">
                <a:solidFill>
                  <a:srgbClr val="000090"/>
                </a:solidFill>
              </a:rPr>
              <a:t>cobot</a:t>
            </a:r>
            <a:r>
              <a:rPr lang="en-IN" b="1" dirty="0">
                <a:solidFill>
                  <a:srgbClr val="000090"/>
                </a:solidFill>
              </a:rPr>
              <a:t>) interaction, which would require qualitative aspects of humanism, ethics and values embedded in these interfaces.</a:t>
            </a:r>
          </a:p>
          <a:p>
            <a:pPr algn="just"/>
            <a:r>
              <a:rPr lang="en-IN" dirty="0"/>
              <a:t>This will be possible through supervised and human assisted and network robotics to control the activities.</a:t>
            </a:r>
          </a:p>
          <a:p>
            <a:pPr algn="just"/>
            <a:r>
              <a:rPr lang="en-IN" b="1" dirty="0">
                <a:solidFill>
                  <a:srgbClr val="000090"/>
                </a:solidFill>
              </a:rPr>
              <a:t>COVID-19 crisis has led to realization about ultra-transcendental meditation and community work to protect the social impact loneliness, loss of near and dear ones, working from home leading to sub-urban habitats rather than concrete Jungles.</a:t>
            </a:r>
          </a:p>
          <a:p>
            <a:pPr algn="just"/>
            <a:r>
              <a:rPr lang="en-IN" dirty="0"/>
              <a:t>This has led to new normal to look at life and its priorities,</a:t>
            </a:r>
          </a:p>
          <a:p>
            <a:pPr algn="just"/>
            <a:r>
              <a:rPr lang="en-IN" dirty="0"/>
              <a:t>To Quote </a:t>
            </a:r>
            <a:r>
              <a:rPr lang="en-IN" dirty="0" err="1"/>
              <a:t>Dr.</a:t>
            </a:r>
            <a:r>
              <a:rPr lang="en-IN" dirty="0"/>
              <a:t> Sam Pitroda “during Covid-19 only two things matter: people and planet”</a:t>
            </a:r>
          </a:p>
        </p:txBody>
      </p:sp>
    </p:spTree>
    <p:extLst>
      <p:ext uri="{BB962C8B-B14F-4D97-AF65-F5344CB8AC3E}">
        <p14:creationId xmlns:p14="http://schemas.microsoft.com/office/powerpoint/2010/main" val="287761784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Breaking Barriers of Creativity through Human-Robot Collaboration</a:t>
            </a:r>
          </a:p>
        </p:txBody>
      </p:sp>
      <p:sp>
        <p:nvSpPr>
          <p:cNvPr id="3" name="Content Placeholder 2"/>
          <p:cNvSpPr>
            <a:spLocks noGrp="1"/>
          </p:cNvSpPr>
          <p:nvPr>
            <p:ph idx="1"/>
          </p:nvPr>
        </p:nvSpPr>
        <p:spPr/>
        <p:txBody>
          <a:bodyPr/>
          <a:lstStyle/>
          <a:p>
            <a:r>
              <a:rPr lang="en-IN" b="1" dirty="0">
                <a:solidFill>
                  <a:srgbClr val="000090"/>
                </a:solidFill>
              </a:rPr>
              <a:t>Robots possess: Strength, Precision and Speed</a:t>
            </a:r>
          </a:p>
          <a:p>
            <a:r>
              <a:rPr lang="en-IN" b="1" dirty="0">
                <a:solidFill>
                  <a:srgbClr val="000090"/>
                </a:solidFill>
              </a:rPr>
              <a:t>Humans possess: Ingenuity, Judgement and Dexterity</a:t>
            </a:r>
          </a:p>
          <a:p>
            <a:r>
              <a:rPr lang="en-IN" dirty="0"/>
              <a:t>How can we develop technology to facilitate human-robot collaboration to effectively combine both robotic and human qualities, thereby breaking through existing barriers for human creativity?</a:t>
            </a:r>
          </a:p>
          <a:p>
            <a:r>
              <a:rPr lang="en-IN" b="1" dirty="0">
                <a:solidFill>
                  <a:srgbClr val="000090"/>
                </a:solidFill>
              </a:rPr>
              <a:t>Robots for performing arts and visual arts: How can we most effectively combine human creativity with robotic technical skill to create new music and art, including live robotic performances?</a:t>
            </a:r>
          </a:p>
        </p:txBody>
      </p:sp>
    </p:spTree>
    <p:extLst>
      <p:ext uri="{BB962C8B-B14F-4D97-AF65-F5344CB8AC3E}">
        <p14:creationId xmlns:p14="http://schemas.microsoft.com/office/powerpoint/2010/main" val="21304230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A3625B-C63B-49DD-A2AE-E37DF78A6AE4}"/>
              </a:ext>
            </a:extLst>
          </p:cNvPr>
          <p:cNvSpPr>
            <a:spLocks noGrp="1"/>
          </p:cNvSpPr>
          <p:nvPr>
            <p:ph type="title"/>
          </p:nvPr>
        </p:nvSpPr>
        <p:spPr/>
        <p:txBody>
          <a:bodyPr/>
          <a:lstStyle/>
          <a:p>
            <a:r>
              <a:rPr lang="en-IN" dirty="0"/>
              <a:t>Post-COVID-19 Scenario and Robotics</a:t>
            </a:r>
          </a:p>
        </p:txBody>
      </p:sp>
      <p:sp>
        <p:nvSpPr>
          <p:cNvPr id="3" name="Content Placeholder 2">
            <a:extLst>
              <a:ext uri="{FF2B5EF4-FFF2-40B4-BE49-F238E27FC236}">
                <a16:creationId xmlns:a16="http://schemas.microsoft.com/office/drawing/2014/main" xmlns="" id="{BF6B1D4E-5A4F-4015-A403-1C2E7C3F7E10}"/>
              </a:ext>
            </a:extLst>
          </p:cNvPr>
          <p:cNvSpPr>
            <a:spLocks noGrp="1"/>
          </p:cNvSpPr>
          <p:nvPr>
            <p:ph idx="1"/>
          </p:nvPr>
        </p:nvSpPr>
        <p:spPr/>
        <p:txBody>
          <a:bodyPr>
            <a:normAutofit fontScale="85000" lnSpcReduction="20000"/>
          </a:bodyPr>
          <a:lstStyle/>
          <a:p>
            <a:r>
              <a:rPr lang="en-IN" dirty="0"/>
              <a:t>Health care with integrated  medicine </a:t>
            </a:r>
            <a:r>
              <a:rPr lang="en-IN" dirty="0" err="1"/>
              <a:t>practioners</a:t>
            </a:r>
            <a:r>
              <a:rPr lang="en-IN" dirty="0"/>
              <a:t> believing in role of technology , ultra-transcendental meditation, and human values.</a:t>
            </a:r>
          </a:p>
          <a:p>
            <a:r>
              <a:rPr lang="en-IN" b="1" dirty="0">
                <a:solidFill>
                  <a:srgbClr val="0070C0"/>
                </a:solidFill>
              </a:rPr>
              <a:t>During pandemic it became clear that minimalism and environmental issues, and regeneration of wild life were possible. Such practices should continue without overdoing automation</a:t>
            </a:r>
            <a:r>
              <a:rPr lang="en-IN" dirty="0"/>
              <a:t>.</a:t>
            </a:r>
          </a:p>
          <a:p>
            <a:r>
              <a:rPr lang="en-IN" dirty="0"/>
              <a:t>New definition of robotics should include autonomous system with values and ethics and belief  in human supervised mode of network based operations.</a:t>
            </a:r>
          </a:p>
          <a:p>
            <a:r>
              <a:rPr lang="en-IN" dirty="0"/>
              <a:t>Community living with </a:t>
            </a:r>
            <a:r>
              <a:rPr lang="en-IN" dirty="0" err="1"/>
              <a:t>cobots</a:t>
            </a:r>
            <a:r>
              <a:rPr lang="en-IN" dirty="0"/>
              <a:t> for improving living standards and condition in co-operative and collaborative mode.</a:t>
            </a:r>
          </a:p>
          <a:p>
            <a:r>
              <a:rPr lang="en-IN" dirty="0"/>
              <a:t>Emotional instability during pandemic can also be addressed using above mentioned solutions.</a:t>
            </a:r>
          </a:p>
          <a:p>
            <a:r>
              <a:rPr lang="en-IN" b="1" dirty="0">
                <a:solidFill>
                  <a:srgbClr val="000090"/>
                </a:solidFill>
              </a:rPr>
              <a:t>In summary, combine robotics with the human touch for higher order achievements.</a:t>
            </a:r>
          </a:p>
        </p:txBody>
      </p:sp>
    </p:spTree>
    <p:extLst>
      <p:ext uri="{BB962C8B-B14F-4D97-AF65-F5344CB8AC3E}">
        <p14:creationId xmlns:p14="http://schemas.microsoft.com/office/powerpoint/2010/main" val="14573955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782" y="365125"/>
            <a:ext cx="10515600" cy="1325563"/>
          </a:xfrm>
        </p:spPr>
        <p:txBody>
          <a:bodyPr/>
          <a:lstStyle/>
          <a:p>
            <a:r>
              <a:rPr lang="en-IN" b="1" i="1" dirty="0"/>
              <a:t>A new post-pandemic paradigm for robotics</a:t>
            </a:r>
          </a:p>
        </p:txBody>
      </p:sp>
      <p:sp>
        <p:nvSpPr>
          <p:cNvPr id="3" name="Content Placeholder 2"/>
          <p:cNvSpPr>
            <a:spLocks noGrp="1"/>
          </p:cNvSpPr>
          <p:nvPr>
            <p:ph idx="1"/>
          </p:nvPr>
        </p:nvSpPr>
        <p:spPr/>
        <p:txBody>
          <a:bodyPr>
            <a:normAutofit lnSpcReduction="10000"/>
          </a:bodyPr>
          <a:lstStyle/>
          <a:p>
            <a:pPr marL="0" indent="0">
              <a:buNone/>
            </a:pPr>
            <a:r>
              <a:rPr lang="en-IN" b="1" dirty="0">
                <a:solidFill>
                  <a:srgbClr val="000090"/>
                </a:solidFill>
              </a:rPr>
              <a:t>Pre-pandemic</a:t>
            </a:r>
            <a:r>
              <a:rPr lang="en-IN" dirty="0">
                <a:solidFill>
                  <a:srgbClr val="000090"/>
                </a:solidFill>
              </a:rPr>
              <a:t>: </a:t>
            </a:r>
          </a:p>
          <a:p>
            <a:pPr lvl="1"/>
            <a:r>
              <a:rPr lang="en-IN" dirty="0"/>
              <a:t>Applications in highly-developed countries with declining populations, such as Japan. </a:t>
            </a:r>
          </a:p>
          <a:p>
            <a:pPr lvl="1"/>
            <a:r>
              <a:rPr lang="en-IN" b="1" dirty="0">
                <a:solidFill>
                  <a:srgbClr val="000090"/>
                </a:solidFill>
              </a:rPr>
              <a:t>The purpose of robotics is to reduce costs and replace expensive human workers. </a:t>
            </a:r>
          </a:p>
          <a:p>
            <a:pPr marL="0" indent="0">
              <a:buNone/>
            </a:pPr>
            <a:r>
              <a:rPr lang="en-IN" b="1" dirty="0">
                <a:solidFill>
                  <a:srgbClr val="000090"/>
                </a:solidFill>
              </a:rPr>
              <a:t>Post-pandemic: </a:t>
            </a:r>
          </a:p>
          <a:p>
            <a:pPr lvl="1"/>
            <a:r>
              <a:rPr lang="en-IN" b="1" dirty="0">
                <a:solidFill>
                  <a:srgbClr val="000090"/>
                </a:solidFill>
              </a:rPr>
              <a:t>Can we use robotics to protect human workers, even if it means increasing costs?</a:t>
            </a:r>
          </a:p>
          <a:p>
            <a:pPr lvl="1"/>
            <a:r>
              <a:rPr lang="en-IN" dirty="0"/>
              <a:t>Can we use robotics to create new jobs and opportunities for entrepreneurship, not only for those who lost employment in the pandemic, but others as well?</a:t>
            </a:r>
          </a:p>
          <a:p>
            <a:pPr lvl="1"/>
            <a:r>
              <a:rPr lang="en-IN" b="1" dirty="0">
                <a:solidFill>
                  <a:srgbClr val="000090"/>
                </a:solidFill>
              </a:rPr>
              <a:t>Can we use robotics to break existing barriers to human creativity?</a:t>
            </a:r>
          </a:p>
        </p:txBody>
      </p:sp>
    </p:spTree>
    <p:extLst>
      <p:ext uri="{BB962C8B-B14F-4D97-AF65-F5344CB8AC3E}">
        <p14:creationId xmlns:p14="http://schemas.microsoft.com/office/powerpoint/2010/main" val="27980186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A holistic post-COVID perspective</a:t>
            </a:r>
          </a:p>
        </p:txBody>
      </p:sp>
      <p:sp>
        <p:nvSpPr>
          <p:cNvPr id="3" name="Content Placeholder 2"/>
          <p:cNvSpPr>
            <a:spLocks noGrp="1"/>
          </p:cNvSpPr>
          <p:nvPr>
            <p:ph idx="1"/>
          </p:nvPr>
        </p:nvSpPr>
        <p:spPr/>
        <p:txBody>
          <a:bodyPr>
            <a:normAutofit/>
          </a:bodyPr>
          <a:lstStyle/>
          <a:p>
            <a:r>
              <a:rPr lang="en-IN" b="1" dirty="0">
                <a:solidFill>
                  <a:srgbClr val="000090"/>
                </a:solidFill>
              </a:rPr>
              <a:t>When the COVID-19 crisis hit, society was in a reactive mode, and adopted an emergency-short term </a:t>
            </a:r>
            <a:r>
              <a:rPr lang="en-IN" b="1" dirty="0" smtClean="0">
                <a:solidFill>
                  <a:srgbClr val="000090"/>
                </a:solidFill>
              </a:rPr>
              <a:t>perspective</a:t>
            </a:r>
            <a:r>
              <a:rPr lang="en-IN" dirty="0" smtClean="0"/>
              <a:t>, and blindly </a:t>
            </a:r>
            <a:r>
              <a:rPr lang="en-IN" dirty="0"/>
              <a:t>adopted the first-available digital alternative, such as e-commerce, to continue all activities.</a:t>
            </a:r>
          </a:p>
          <a:p>
            <a:r>
              <a:rPr lang="en-IN" b="1" dirty="0">
                <a:solidFill>
                  <a:srgbClr val="000090"/>
                </a:solidFill>
              </a:rPr>
              <a:t>In the post-COVID world, society must adopt a more long-term, more holistic thought process.  </a:t>
            </a:r>
          </a:p>
          <a:p>
            <a:pPr lvl="1"/>
            <a:r>
              <a:rPr lang="en-IN" b="1" dirty="0">
                <a:solidFill>
                  <a:srgbClr val="000090"/>
                </a:solidFill>
              </a:rPr>
              <a:t>Can we use human-robot collaboration to overcome depression and isolation caused by quarantine and social distancing, and promote more holistic forms of post-pandemic human interaction?</a:t>
            </a:r>
          </a:p>
          <a:p>
            <a:pPr lvl="1"/>
            <a:r>
              <a:rPr lang="en-IN" dirty="0"/>
              <a:t>Can we leverage robotics to facilitate and promote micro-entrepreneurship, local markets, and small businesses? </a:t>
            </a:r>
          </a:p>
          <a:p>
            <a:endParaRPr lang="en-IN" dirty="0"/>
          </a:p>
        </p:txBody>
      </p:sp>
    </p:spTree>
    <p:extLst>
      <p:ext uri="{BB962C8B-B14F-4D97-AF65-F5344CB8AC3E}">
        <p14:creationId xmlns:p14="http://schemas.microsoft.com/office/powerpoint/2010/main" val="220294886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Types of Robots</a:t>
            </a:r>
          </a:p>
        </p:txBody>
      </p:sp>
      <p:sp>
        <p:nvSpPr>
          <p:cNvPr id="3" name="Content Placeholder 2"/>
          <p:cNvSpPr>
            <a:spLocks noGrp="1"/>
          </p:cNvSpPr>
          <p:nvPr>
            <p:ph idx="1"/>
          </p:nvPr>
        </p:nvSpPr>
        <p:spPr/>
        <p:txBody>
          <a:bodyPr>
            <a:normAutofit fontScale="85000" lnSpcReduction="10000"/>
          </a:bodyPr>
          <a:lstStyle/>
          <a:p>
            <a:pPr marL="0" indent="0">
              <a:buNone/>
            </a:pPr>
            <a:r>
              <a:rPr lang="en-IN" u="sng" dirty="0"/>
              <a:t>Three Types of Robots</a:t>
            </a:r>
          </a:p>
          <a:p>
            <a:r>
              <a:rPr lang="en-IN" b="1" dirty="0"/>
              <a:t>Industrial Robots: </a:t>
            </a:r>
            <a:r>
              <a:rPr lang="en-IN" dirty="0"/>
              <a:t>Manufacturing, Assembly, Sanitization</a:t>
            </a:r>
          </a:p>
          <a:p>
            <a:r>
              <a:rPr lang="en-IN" b="1" dirty="0"/>
              <a:t>Service/Professional Robots: </a:t>
            </a:r>
            <a:r>
              <a:rPr lang="en-IN" dirty="0"/>
              <a:t>Retail, Health-Care, E-commerce, Waste-Management, Shopping</a:t>
            </a:r>
          </a:p>
          <a:p>
            <a:r>
              <a:rPr lang="en-IN" b="1" dirty="0"/>
              <a:t>Software Robots: </a:t>
            </a:r>
            <a:r>
              <a:rPr lang="en-IN" dirty="0"/>
              <a:t>Finance, Human-Resources, Procurement, Contactless Transfers</a:t>
            </a:r>
          </a:p>
          <a:p>
            <a:pPr marL="0" indent="0">
              <a:buNone/>
            </a:pPr>
            <a:endParaRPr lang="en-IN" dirty="0"/>
          </a:p>
          <a:p>
            <a:pPr marL="0" indent="0">
              <a:buNone/>
            </a:pPr>
            <a:r>
              <a:rPr lang="en-IN" u="sng" dirty="0"/>
              <a:t>Three Modes of Control </a:t>
            </a:r>
          </a:p>
          <a:p>
            <a:r>
              <a:rPr lang="en-IN" b="1" dirty="0"/>
              <a:t>Fully Autonomous </a:t>
            </a:r>
            <a:r>
              <a:rPr lang="en-IN" dirty="0"/>
              <a:t>– controlled by some form of </a:t>
            </a:r>
            <a:r>
              <a:rPr lang="en-IN" dirty="0" err="1"/>
              <a:t>Artifical</a:t>
            </a:r>
            <a:r>
              <a:rPr lang="en-IN" dirty="0"/>
              <a:t> Intelligence</a:t>
            </a:r>
          </a:p>
          <a:p>
            <a:r>
              <a:rPr lang="en-IN" b="1" dirty="0"/>
              <a:t>Human-Controlled</a:t>
            </a:r>
            <a:r>
              <a:rPr lang="en-IN" dirty="0"/>
              <a:t> – controlled (remotely) by a human</a:t>
            </a:r>
          </a:p>
          <a:p>
            <a:r>
              <a:rPr lang="en-IN" b="1" dirty="0">
                <a:solidFill>
                  <a:srgbClr val="000090"/>
                </a:solidFill>
              </a:rPr>
              <a:t>Human-Robot Collaboration </a:t>
            </a:r>
            <a:r>
              <a:rPr lang="en-IN" dirty="0">
                <a:solidFill>
                  <a:srgbClr val="000090"/>
                </a:solidFill>
              </a:rPr>
              <a:t>– hybrid of AI and (remote) human supervision.</a:t>
            </a:r>
          </a:p>
        </p:txBody>
      </p:sp>
    </p:spTree>
    <p:extLst>
      <p:ext uri="{BB962C8B-B14F-4D97-AF65-F5344CB8AC3E}">
        <p14:creationId xmlns:p14="http://schemas.microsoft.com/office/powerpoint/2010/main" val="390556142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88AF72-9652-41C7-9D11-BB6B7D93750C}"/>
              </a:ext>
            </a:extLst>
          </p:cNvPr>
          <p:cNvSpPr>
            <a:spLocks noGrp="1"/>
          </p:cNvSpPr>
          <p:nvPr>
            <p:ph type="title"/>
          </p:nvPr>
        </p:nvSpPr>
        <p:spPr/>
        <p:txBody>
          <a:bodyPr/>
          <a:lstStyle/>
          <a:p>
            <a:r>
              <a:rPr lang="en-IN" dirty="0"/>
              <a:t>Human assisted supervised robotics: Need of the post</a:t>
            </a:r>
            <a:r>
              <a:rPr lang="en-IN" dirty="0">
                <a:solidFill>
                  <a:srgbClr val="FF0000"/>
                </a:solidFill>
              </a:rPr>
              <a:t>-</a:t>
            </a:r>
            <a:r>
              <a:rPr lang="en-IN" dirty="0"/>
              <a:t>pandemic world</a:t>
            </a:r>
          </a:p>
        </p:txBody>
      </p:sp>
      <p:graphicFrame>
        <p:nvGraphicFramePr>
          <p:cNvPr id="4" name="Diagram 3">
            <a:extLst>
              <a:ext uri="{FF2B5EF4-FFF2-40B4-BE49-F238E27FC236}">
                <a16:creationId xmlns:a16="http://schemas.microsoft.com/office/drawing/2014/main" xmlns="" id="{F29F99FD-256A-48C5-840D-ABBA1EE04D36}"/>
              </a:ext>
            </a:extLst>
          </p:cNvPr>
          <p:cNvGraphicFramePr/>
          <p:nvPr>
            <p:extLst>
              <p:ext uri="{D42A27DB-BD31-4B8C-83A1-F6EECF244321}">
                <p14:modId xmlns:p14="http://schemas.microsoft.com/office/powerpoint/2010/main" val="1495024000"/>
              </p:ext>
            </p:extLst>
          </p:nvPr>
        </p:nvGraphicFramePr>
        <p:xfrm>
          <a:off x="1700696" y="143933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06595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Visitors’ Comments </a:t>
            </a:r>
            <a:endParaRPr lang="en-US" dirty="0"/>
          </a:p>
        </p:txBody>
      </p:sp>
      <p:sp>
        <p:nvSpPr>
          <p:cNvPr id="3" name="Content Placeholder 2"/>
          <p:cNvSpPr>
            <a:spLocks noGrp="1"/>
          </p:cNvSpPr>
          <p:nvPr>
            <p:ph idx="1"/>
          </p:nvPr>
        </p:nvSpPr>
        <p:spPr/>
        <p:txBody>
          <a:bodyPr/>
          <a:lstStyle/>
          <a:p>
            <a:r>
              <a:rPr lang="en-US" dirty="0" smtClean="0"/>
              <a:t>Dan Mote’s (University of Maryland) comments after visiting DEI:</a:t>
            </a:r>
            <a:endParaRPr lang="en-US" dirty="0"/>
          </a:p>
        </p:txBody>
      </p:sp>
      <p:pic>
        <p:nvPicPr>
          <p:cNvPr id="4" name="DEI Movie Aug2014 final_Segment_0_x26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10591" y="2440331"/>
            <a:ext cx="5778500" cy="3048000"/>
          </a:xfrm>
          <a:prstGeom prst="rect">
            <a:avLst/>
          </a:prstGeom>
        </p:spPr>
      </p:pic>
    </p:spTree>
    <p:extLst>
      <p:ext uri="{BB962C8B-B14F-4D97-AF65-F5344CB8AC3E}">
        <p14:creationId xmlns:p14="http://schemas.microsoft.com/office/powerpoint/2010/main" val="61801502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Obvious, but Essential, Post-Pandemic Applications of Robotics</a:t>
            </a:r>
          </a:p>
        </p:txBody>
      </p:sp>
      <p:sp>
        <p:nvSpPr>
          <p:cNvPr id="3" name="Content Placeholder 2"/>
          <p:cNvSpPr>
            <a:spLocks noGrp="1"/>
          </p:cNvSpPr>
          <p:nvPr>
            <p:ph idx="1"/>
          </p:nvPr>
        </p:nvSpPr>
        <p:spPr>
          <a:xfrm>
            <a:off x="838200" y="1825625"/>
            <a:ext cx="10515600" cy="4351338"/>
          </a:xfrm>
        </p:spPr>
        <p:txBody>
          <a:bodyPr>
            <a:normAutofit lnSpcReduction="10000"/>
          </a:bodyPr>
          <a:lstStyle/>
          <a:p>
            <a:r>
              <a:rPr lang="en-IN" dirty="0">
                <a:solidFill>
                  <a:srgbClr val="000090"/>
                </a:solidFill>
              </a:rPr>
              <a:t>How can we use robotics and human-robot collaboration to create a robust </a:t>
            </a:r>
            <a:r>
              <a:rPr lang="en-IN" b="1" dirty="0">
                <a:solidFill>
                  <a:srgbClr val="000090"/>
                </a:solidFill>
              </a:rPr>
              <a:t>maintenance network</a:t>
            </a:r>
            <a:r>
              <a:rPr lang="en-IN" dirty="0">
                <a:solidFill>
                  <a:srgbClr val="000090"/>
                </a:solidFill>
              </a:rPr>
              <a:t> for essential human </a:t>
            </a:r>
            <a:r>
              <a:rPr lang="en-IN" dirty="0" smtClean="0">
                <a:solidFill>
                  <a:srgbClr val="000090"/>
                </a:solidFill>
              </a:rPr>
              <a:t>activity? </a:t>
            </a:r>
            <a:r>
              <a:rPr lang="en-IN" dirty="0"/>
              <a:t>By including the following:</a:t>
            </a:r>
          </a:p>
          <a:p>
            <a:pPr lvl="1"/>
            <a:r>
              <a:rPr lang="en-IN" dirty="0"/>
              <a:t>An Uninterrupted Supply Chain,</a:t>
            </a:r>
          </a:p>
          <a:p>
            <a:pPr lvl="1"/>
            <a:r>
              <a:rPr lang="en-IN" dirty="0"/>
              <a:t>Food Security,</a:t>
            </a:r>
          </a:p>
          <a:p>
            <a:pPr lvl="1"/>
            <a:r>
              <a:rPr lang="en-IN" dirty="0"/>
              <a:t>Energy Security,</a:t>
            </a:r>
          </a:p>
          <a:p>
            <a:pPr lvl="1"/>
            <a:r>
              <a:rPr lang="en-IN" dirty="0"/>
              <a:t>Environmental Management: Decontamination, Disinfection and Disposal,</a:t>
            </a:r>
          </a:p>
          <a:p>
            <a:pPr lvl="1"/>
            <a:r>
              <a:rPr lang="en-IN" b="1" dirty="0">
                <a:solidFill>
                  <a:srgbClr val="000090"/>
                </a:solidFill>
              </a:rPr>
              <a:t>Disaster and Hazard Management,</a:t>
            </a:r>
          </a:p>
          <a:p>
            <a:pPr lvl="1"/>
            <a:r>
              <a:rPr lang="en-IN" dirty="0"/>
              <a:t>Healthcare: (including assembly of Personal Protective Equipment (PPE), UV disinfectants, and other healthcare equipment),</a:t>
            </a:r>
          </a:p>
          <a:p>
            <a:pPr lvl="1"/>
            <a:r>
              <a:rPr lang="en-IN" dirty="0"/>
              <a:t>Security and Surveillance Infrastructure and</a:t>
            </a:r>
          </a:p>
          <a:p>
            <a:pPr lvl="1"/>
            <a:r>
              <a:rPr lang="en-IN" dirty="0"/>
              <a:t>Civic participation and preservation of an uninterrupted democratic process.</a:t>
            </a:r>
          </a:p>
          <a:p>
            <a:pPr marL="457200" lvl="1" indent="0">
              <a:buNone/>
            </a:pPr>
            <a:endParaRPr lang="en-IN" dirty="0"/>
          </a:p>
        </p:txBody>
      </p:sp>
    </p:spTree>
    <p:extLst>
      <p:ext uri="{BB962C8B-B14F-4D97-AF65-F5344CB8AC3E}">
        <p14:creationId xmlns:p14="http://schemas.microsoft.com/office/powerpoint/2010/main" val="7390241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 science of user-interfaces</a:t>
            </a:r>
          </a:p>
        </p:txBody>
      </p:sp>
      <p:sp>
        <p:nvSpPr>
          <p:cNvPr id="3" name="Content Placeholder 2"/>
          <p:cNvSpPr>
            <a:spLocks noGrp="1"/>
          </p:cNvSpPr>
          <p:nvPr>
            <p:ph idx="1"/>
          </p:nvPr>
        </p:nvSpPr>
        <p:spPr/>
        <p:txBody>
          <a:bodyPr/>
          <a:lstStyle/>
          <a:p>
            <a:r>
              <a:rPr lang="en-IN" b="1" dirty="0">
                <a:solidFill>
                  <a:srgbClr val="000090"/>
                </a:solidFill>
              </a:rPr>
              <a:t>Ultimately, information theory and Ashby’s law of requisite variety place limits on human control systems.</a:t>
            </a:r>
          </a:p>
          <a:p>
            <a:r>
              <a:rPr lang="en-IN" b="1" dirty="0">
                <a:solidFill>
                  <a:srgbClr val="000090"/>
                </a:solidFill>
              </a:rPr>
              <a:t>Can we utilize Artificial Intelligence to develop control systems for humans to supervise robots, via hand gestures, eye-movements, and controllers, that are as intuitive as possible?</a:t>
            </a:r>
          </a:p>
          <a:p>
            <a:endParaRPr lang="en-IN" dirty="0"/>
          </a:p>
          <a:p>
            <a:r>
              <a:rPr lang="en-IN" dirty="0"/>
              <a:t>Translate the latest technology in prosthetics, to develop novel user-interfaces for controlling robots.</a:t>
            </a:r>
          </a:p>
          <a:p>
            <a:endParaRPr lang="en-IN" dirty="0"/>
          </a:p>
          <a:p>
            <a:endParaRPr lang="en-IN" dirty="0"/>
          </a:p>
          <a:p>
            <a:endParaRPr lang="en-IN" dirty="0"/>
          </a:p>
        </p:txBody>
      </p:sp>
    </p:spTree>
    <p:extLst>
      <p:ext uri="{BB962C8B-B14F-4D97-AF65-F5344CB8AC3E}">
        <p14:creationId xmlns:p14="http://schemas.microsoft.com/office/powerpoint/2010/main" val="3061474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A hybrid of AI and human remote supervision</a:t>
            </a:r>
          </a:p>
        </p:txBody>
      </p:sp>
      <p:sp>
        <p:nvSpPr>
          <p:cNvPr id="3" name="Content Placeholder 2"/>
          <p:cNvSpPr>
            <a:spLocks noGrp="1"/>
          </p:cNvSpPr>
          <p:nvPr>
            <p:ph idx="1"/>
          </p:nvPr>
        </p:nvSpPr>
        <p:spPr/>
        <p:txBody>
          <a:bodyPr>
            <a:normAutofit fontScale="85000" lnSpcReduction="20000"/>
          </a:bodyPr>
          <a:lstStyle/>
          <a:p>
            <a:pPr algn="just"/>
            <a:r>
              <a:rPr lang="en-IN" dirty="0"/>
              <a:t>White-collar workers – IT workers, consultants and others – now work from home around the world. Can we use robotics to allow truck drivers, factory workers, and even essential services to work from home?</a:t>
            </a:r>
          </a:p>
          <a:p>
            <a:pPr algn="just"/>
            <a:r>
              <a:rPr lang="en-IN" dirty="0"/>
              <a:t>Can we use a hybrid of traditional artificial intelligence (AI) with remote-human-supervision to control robots? Will this allow us to deploy robots immediately rather than wait for advances in AI?</a:t>
            </a:r>
          </a:p>
          <a:p>
            <a:pPr algn="just"/>
            <a:r>
              <a:rPr lang="en-IN" dirty="0"/>
              <a:t>In the pre-pandemic world, remote-controlled-robots presented no economic advantages for most applications. But remote-controlled-robots may present many economic advantages over a complete or partial-lockdown.</a:t>
            </a:r>
          </a:p>
          <a:p>
            <a:pPr algn="just"/>
            <a:r>
              <a:rPr lang="en-IN" b="1" dirty="0"/>
              <a:t>Supply Chain Example</a:t>
            </a:r>
            <a:r>
              <a:rPr lang="en-IN" dirty="0"/>
              <a:t>: Although self-driving trucks are gaining popularity, there may be severe limitations to AI in the near future. Instead of waiting for self-driving trucks, can we develop remote-controlled trucks driven by real human truck-drivers who stay safe at home? Or, can self-driven trucks be supervised by human-truck-drivers remotely to reduce risks of accidents?</a:t>
            </a:r>
          </a:p>
          <a:p>
            <a:endParaRPr lang="en-IN" dirty="0"/>
          </a:p>
        </p:txBody>
      </p:sp>
    </p:spTree>
    <p:extLst>
      <p:ext uri="{BB962C8B-B14F-4D97-AF65-F5344CB8AC3E}">
        <p14:creationId xmlns:p14="http://schemas.microsoft.com/office/powerpoint/2010/main" val="35270331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1267</Words>
  <Application>Microsoft Macintosh PowerPoint</Application>
  <PresentationFormat>Custom</PresentationFormat>
  <Paragraphs>86</Paragraphs>
  <Slides>11</Slides>
  <Notes>0</Notes>
  <HiddenSlides>0</HiddenSlides>
  <MMClips>1</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Rise of Robots in the Post-Pandemic World</vt:lpstr>
      <vt:lpstr>A new post-pandemic paradigm for robotics</vt:lpstr>
      <vt:lpstr>A holistic post-COVID perspective</vt:lpstr>
      <vt:lpstr>Types of Robots</vt:lpstr>
      <vt:lpstr>Human assisted supervised robotics: Need of the post-pandemic world</vt:lpstr>
      <vt:lpstr>Visitors’ Comments </vt:lpstr>
      <vt:lpstr>Obvious, but Essential, Post-Pandemic Applications of Robotics</vt:lpstr>
      <vt:lpstr>A science of user-interfaces</vt:lpstr>
      <vt:lpstr>A hybrid of AI and human remote supervision</vt:lpstr>
      <vt:lpstr>Breaking Barriers of Creativity through Human-Robot Collaboration</vt:lpstr>
      <vt:lpstr>Post-COVID-19 Scenario and Robotics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Director Office</dc:creator>
  <cp:lastModifiedBy>a</cp:lastModifiedBy>
  <cp:revision>26</cp:revision>
  <cp:lastPrinted>2020-11-07T09:59:33Z</cp:lastPrinted>
  <dcterms:created xsi:type="dcterms:W3CDTF">2020-11-07T07:11:36Z</dcterms:created>
  <dcterms:modified xsi:type="dcterms:W3CDTF">2020-11-08T09:15:08Z</dcterms:modified>
</cp:coreProperties>
</file>